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97" r:id="rId4"/>
    <p:sldId id="259" r:id="rId5"/>
    <p:sldId id="29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7" r:id="rId28"/>
    <p:sldId id="285" r:id="rId29"/>
    <p:sldId id="286" r:id="rId30"/>
    <p:sldId id="288" r:id="rId31"/>
    <p:sldId id="289" r:id="rId32"/>
    <p:sldId id="290" r:id="rId33"/>
    <p:sldId id="291" r:id="rId34"/>
    <p:sldId id="281" r:id="rId35"/>
    <p:sldId id="296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612"/>
    <a:srgbClr val="009900"/>
    <a:srgbClr val="063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440F93-4BC2-4636-ACA0-CB11382DBF1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56E98EA4-9AC5-49DB-8F77-EBB33DC9697B}">
      <dgm:prSet/>
      <dgm:spPr/>
      <dgm:t>
        <a:bodyPr/>
        <a:lstStyle/>
        <a:p>
          <a:pPr rtl="0"/>
          <a:r>
            <a:rPr lang="tr-TR" b="1" i="1" dirty="0" smtClean="0"/>
            <a:t>-</a:t>
          </a:r>
          <a:r>
            <a:rPr lang="tr-TR" b="1" i="1" dirty="0" smtClean="0">
              <a:solidFill>
                <a:schemeClr val="tx1"/>
              </a:solidFill>
            </a:rPr>
            <a:t>Amaçsız plansız çalışma</a:t>
          </a:r>
          <a:endParaRPr lang="tr-TR" dirty="0">
            <a:solidFill>
              <a:schemeClr val="tx1"/>
            </a:solidFill>
          </a:endParaRPr>
        </a:p>
      </dgm:t>
    </dgm:pt>
    <dgm:pt modelId="{7EC2B6E9-4E41-4177-BEF3-F673382BC5E1}" type="parTrans" cxnId="{264297D0-E859-4D9E-9DCB-7B10F2B046E6}">
      <dgm:prSet/>
      <dgm:spPr/>
      <dgm:t>
        <a:bodyPr/>
        <a:lstStyle/>
        <a:p>
          <a:endParaRPr lang="tr-TR"/>
        </a:p>
      </dgm:t>
    </dgm:pt>
    <dgm:pt modelId="{76E3846F-E5B3-4376-8C0A-3EFB76FB970B}" type="sibTrans" cxnId="{264297D0-E859-4D9E-9DCB-7B10F2B046E6}">
      <dgm:prSet/>
      <dgm:spPr/>
      <dgm:t>
        <a:bodyPr/>
        <a:lstStyle/>
        <a:p>
          <a:endParaRPr lang="tr-TR"/>
        </a:p>
      </dgm:t>
    </dgm:pt>
    <dgm:pt modelId="{F1428B04-5A12-4788-B27E-86BAE4F19C59}">
      <dgm:prSet/>
      <dgm:spPr/>
      <dgm:t>
        <a:bodyPr/>
        <a:lstStyle/>
        <a:p>
          <a:pPr rtl="0"/>
          <a:r>
            <a:rPr lang="tr-TR" b="1" i="1" dirty="0" smtClean="0">
              <a:solidFill>
                <a:schemeClr val="tx1"/>
              </a:solidFill>
            </a:rPr>
            <a:t>-TV karşısında ya da müzik dinleyerek çalışma</a:t>
          </a:r>
          <a:endParaRPr lang="tr-TR" dirty="0">
            <a:solidFill>
              <a:schemeClr val="tx1"/>
            </a:solidFill>
          </a:endParaRPr>
        </a:p>
      </dgm:t>
    </dgm:pt>
    <dgm:pt modelId="{DAA34691-D6BB-4795-84A5-8B2CA2CFCAFE}" type="parTrans" cxnId="{3FED0E32-5ACC-4A96-B7A7-B4CBDE855EB0}">
      <dgm:prSet/>
      <dgm:spPr/>
      <dgm:t>
        <a:bodyPr/>
        <a:lstStyle/>
        <a:p>
          <a:endParaRPr lang="tr-TR"/>
        </a:p>
      </dgm:t>
    </dgm:pt>
    <dgm:pt modelId="{61EC6499-4AC4-48E4-B727-D7BEBF48F762}" type="sibTrans" cxnId="{3FED0E32-5ACC-4A96-B7A7-B4CBDE855EB0}">
      <dgm:prSet/>
      <dgm:spPr/>
      <dgm:t>
        <a:bodyPr/>
        <a:lstStyle/>
        <a:p>
          <a:endParaRPr lang="tr-TR"/>
        </a:p>
      </dgm:t>
    </dgm:pt>
    <dgm:pt modelId="{3C12C2E2-0105-4D29-9545-9ADADB05CD67}">
      <dgm:prSet/>
      <dgm:spPr/>
      <dgm:t>
        <a:bodyPr/>
        <a:lstStyle/>
        <a:p>
          <a:pPr rtl="0"/>
          <a:r>
            <a:rPr lang="tr-TR" b="1" i="1" dirty="0" smtClean="0">
              <a:solidFill>
                <a:srgbClr val="FFFF00"/>
              </a:solidFill>
            </a:rPr>
            <a:t>-</a:t>
          </a:r>
          <a:r>
            <a:rPr lang="tr-TR" b="1" i="1" dirty="0" smtClean="0">
              <a:solidFill>
                <a:schemeClr val="tx1"/>
              </a:solidFill>
            </a:rPr>
            <a:t>Yatarak uzanarak çalışma </a:t>
          </a:r>
          <a:endParaRPr lang="tr-TR" dirty="0">
            <a:solidFill>
              <a:schemeClr val="tx1"/>
            </a:solidFill>
          </a:endParaRPr>
        </a:p>
      </dgm:t>
    </dgm:pt>
    <dgm:pt modelId="{998992FC-844F-47F2-8EE9-13CA333C15C4}" type="parTrans" cxnId="{94F523D1-3203-4BBB-A641-A70A65334DCD}">
      <dgm:prSet/>
      <dgm:spPr/>
      <dgm:t>
        <a:bodyPr/>
        <a:lstStyle/>
        <a:p>
          <a:endParaRPr lang="tr-TR"/>
        </a:p>
      </dgm:t>
    </dgm:pt>
    <dgm:pt modelId="{5C9ACC94-C115-4825-8059-FEFA3FD5AAD6}" type="sibTrans" cxnId="{94F523D1-3203-4BBB-A641-A70A65334DCD}">
      <dgm:prSet/>
      <dgm:spPr/>
      <dgm:t>
        <a:bodyPr/>
        <a:lstStyle/>
        <a:p>
          <a:endParaRPr lang="tr-TR"/>
        </a:p>
      </dgm:t>
    </dgm:pt>
    <dgm:pt modelId="{6A351DE1-40D7-4848-A802-2668AB46B2E0}">
      <dgm:prSet/>
      <dgm:spPr/>
      <dgm:t>
        <a:bodyPr/>
        <a:lstStyle/>
        <a:p>
          <a:pPr rtl="0"/>
          <a:r>
            <a:rPr lang="tr-TR" b="1" i="1" dirty="0" smtClean="0">
              <a:solidFill>
                <a:schemeClr val="tx1"/>
              </a:solidFill>
            </a:rPr>
            <a:t>-Evin değişik yerlerinde ders çalışmak</a:t>
          </a:r>
          <a:endParaRPr lang="tr-TR" dirty="0">
            <a:solidFill>
              <a:schemeClr val="tx1"/>
            </a:solidFill>
          </a:endParaRPr>
        </a:p>
      </dgm:t>
    </dgm:pt>
    <dgm:pt modelId="{D8AE7992-EC33-4E23-A764-3EDFCA10C3D8}" type="parTrans" cxnId="{1646B300-34F9-491D-9BCE-1B4450F07087}">
      <dgm:prSet/>
      <dgm:spPr/>
      <dgm:t>
        <a:bodyPr/>
        <a:lstStyle/>
        <a:p>
          <a:endParaRPr lang="tr-TR"/>
        </a:p>
      </dgm:t>
    </dgm:pt>
    <dgm:pt modelId="{C2F33BD9-F9A4-40A2-9843-A6919AE6D595}" type="sibTrans" cxnId="{1646B300-34F9-491D-9BCE-1B4450F07087}">
      <dgm:prSet/>
      <dgm:spPr/>
      <dgm:t>
        <a:bodyPr/>
        <a:lstStyle/>
        <a:p>
          <a:endParaRPr lang="tr-TR"/>
        </a:p>
      </dgm:t>
    </dgm:pt>
    <dgm:pt modelId="{5AC2AACB-8637-4606-912A-5EA052F4E8CF}">
      <dgm:prSet/>
      <dgm:spPr/>
      <dgm:t>
        <a:bodyPr/>
        <a:lstStyle/>
        <a:p>
          <a:pPr rtl="0"/>
          <a:r>
            <a:rPr lang="tr-TR" b="1" i="1" dirty="0" smtClean="0">
              <a:solidFill>
                <a:schemeClr val="tx1"/>
              </a:solidFill>
            </a:rPr>
            <a:t>-Ezberlemek</a:t>
          </a:r>
          <a:endParaRPr lang="tr-TR" dirty="0">
            <a:solidFill>
              <a:schemeClr val="tx1"/>
            </a:solidFill>
          </a:endParaRPr>
        </a:p>
      </dgm:t>
    </dgm:pt>
    <dgm:pt modelId="{FAE5197E-ED0F-417C-9095-A0760DBB44CE}" type="parTrans" cxnId="{82B2F9A5-229D-4D22-9963-3253A967FF8C}">
      <dgm:prSet/>
      <dgm:spPr/>
      <dgm:t>
        <a:bodyPr/>
        <a:lstStyle/>
        <a:p>
          <a:endParaRPr lang="tr-TR"/>
        </a:p>
      </dgm:t>
    </dgm:pt>
    <dgm:pt modelId="{3A980792-DD80-4693-879F-BFAA820DB7C4}" type="sibTrans" cxnId="{82B2F9A5-229D-4D22-9963-3253A967FF8C}">
      <dgm:prSet/>
      <dgm:spPr/>
      <dgm:t>
        <a:bodyPr/>
        <a:lstStyle/>
        <a:p>
          <a:endParaRPr lang="tr-TR"/>
        </a:p>
      </dgm:t>
    </dgm:pt>
    <dgm:pt modelId="{035F66A6-C3FF-4324-960D-CFF1242BF42D}">
      <dgm:prSet/>
      <dgm:spPr/>
      <dgm:t>
        <a:bodyPr/>
        <a:lstStyle/>
        <a:p>
          <a:pPr rtl="0"/>
          <a:r>
            <a:rPr lang="tr-TR" b="1" i="1" dirty="0" smtClean="0">
              <a:solidFill>
                <a:schemeClr val="tx1"/>
              </a:solidFill>
            </a:rPr>
            <a:t>-Bilgi kaynaklarından faydalanmamak. </a:t>
          </a:r>
          <a:endParaRPr lang="tr-TR" dirty="0">
            <a:solidFill>
              <a:schemeClr val="tx1"/>
            </a:solidFill>
          </a:endParaRPr>
        </a:p>
      </dgm:t>
    </dgm:pt>
    <dgm:pt modelId="{02B423E5-E954-4832-950B-0746873611C6}" type="parTrans" cxnId="{76C49FCF-0595-485B-991E-18CB194F2F9B}">
      <dgm:prSet/>
      <dgm:spPr/>
      <dgm:t>
        <a:bodyPr/>
        <a:lstStyle/>
        <a:p>
          <a:endParaRPr lang="tr-TR"/>
        </a:p>
      </dgm:t>
    </dgm:pt>
    <dgm:pt modelId="{25DC67D2-CBE8-46F6-9457-26FCAE592D5A}" type="sibTrans" cxnId="{76C49FCF-0595-485B-991E-18CB194F2F9B}">
      <dgm:prSet/>
      <dgm:spPr/>
      <dgm:t>
        <a:bodyPr/>
        <a:lstStyle/>
        <a:p>
          <a:endParaRPr lang="tr-TR"/>
        </a:p>
      </dgm:t>
    </dgm:pt>
    <dgm:pt modelId="{EEC80487-B2A2-40A2-91CF-BED31021AB05}" type="pres">
      <dgm:prSet presAssocID="{E3440F93-4BC2-4636-ACA0-CB11382DBF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468B0CB-553F-4F4A-8A28-2170352B8ED0}" type="pres">
      <dgm:prSet presAssocID="{56E98EA4-9AC5-49DB-8F77-EBB33DC9697B}" presName="parentText" presStyleLbl="node1" presStyleIdx="0" presStyleCnt="6" custLinFactNeighborX="185" custLinFactNeighborY="-205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02EF44-593C-46AA-AD40-A719384260EE}" type="pres">
      <dgm:prSet presAssocID="{76E3846F-E5B3-4376-8C0A-3EFB76FB970B}" presName="spacer" presStyleCnt="0"/>
      <dgm:spPr/>
    </dgm:pt>
    <dgm:pt modelId="{2166F674-0C53-47BB-A8B3-73FA108702F2}" type="pres">
      <dgm:prSet presAssocID="{F1428B04-5A12-4788-B27E-86BAE4F19C59}" presName="parentText" presStyleLbl="node1" presStyleIdx="1" presStyleCnt="6" custLinFactNeighborX="-4695" custLinFactNeighborY="3373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00663E-22CB-4C0F-A8DD-28990FE2749F}" type="pres">
      <dgm:prSet presAssocID="{61EC6499-4AC4-48E4-B727-D7BEBF48F762}" presName="spacer" presStyleCnt="0"/>
      <dgm:spPr/>
    </dgm:pt>
    <dgm:pt modelId="{B2CA190E-FFC8-4D3A-B87A-F33479C148F9}" type="pres">
      <dgm:prSet presAssocID="{3C12C2E2-0105-4D29-9545-9ADADB05CD67}" presName="parentText" presStyleLbl="node1" presStyleIdx="2" presStyleCnt="6" custLinFactNeighborY="442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3AAD87-60A5-4BE7-90CE-3E43CBEAA7D1}" type="pres">
      <dgm:prSet presAssocID="{5C9ACC94-C115-4825-8059-FEFA3FD5AAD6}" presName="spacer" presStyleCnt="0"/>
      <dgm:spPr/>
    </dgm:pt>
    <dgm:pt modelId="{78A3D5D8-4077-4E75-852D-AF8F9D5EB994}" type="pres">
      <dgm:prSet presAssocID="{6A351DE1-40D7-4848-A802-2668AB46B2E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EB87B1-86E3-4F90-960E-271D6B2FE531}" type="pres">
      <dgm:prSet presAssocID="{C2F33BD9-F9A4-40A2-9843-A6919AE6D595}" presName="spacer" presStyleCnt="0"/>
      <dgm:spPr/>
    </dgm:pt>
    <dgm:pt modelId="{99D7D7EC-A6F1-4768-85FD-F606CD02866C}" type="pres">
      <dgm:prSet presAssocID="{5AC2AACB-8637-4606-912A-5EA052F4E8CF}" presName="parentText" presStyleLbl="node1" presStyleIdx="4" presStyleCnt="6" custLinFactNeighborY="-2489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40E230-9041-4856-9620-C91D06FE58BD}" type="pres">
      <dgm:prSet presAssocID="{3A980792-DD80-4693-879F-BFAA820DB7C4}" presName="spacer" presStyleCnt="0"/>
      <dgm:spPr/>
    </dgm:pt>
    <dgm:pt modelId="{2C5E16A2-BAB3-4B8A-98C5-8071363B0C86}" type="pres">
      <dgm:prSet presAssocID="{035F66A6-C3FF-4324-960D-CFF1242BF42D}" presName="parentText" presStyleLbl="node1" presStyleIdx="5" presStyleCnt="6" custLinFactNeighborY="-1048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381C393-7009-4738-9CA8-41172AADE938}" type="presOf" srcId="{F1428B04-5A12-4788-B27E-86BAE4F19C59}" destId="{2166F674-0C53-47BB-A8B3-73FA108702F2}" srcOrd="0" destOrd="0" presId="urn:microsoft.com/office/officeart/2005/8/layout/vList2"/>
    <dgm:cxn modelId="{1646B300-34F9-491D-9BCE-1B4450F07087}" srcId="{E3440F93-4BC2-4636-ACA0-CB11382DBF11}" destId="{6A351DE1-40D7-4848-A802-2668AB46B2E0}" srcOrd="3" destOrd="0" parTransId="{D8AE7992-EC33-4E23-A764-3EDFCA10C3D8}" sibTransId="{C2F33BD9-F9A4-40A2-9843-A6919AE6D595}"/>
    <dgm:cxn modelId="{597C6320-5B40-4BFC-B849-D7967C4E605D}" type="presOf" srcId="{035F66A6-C3FF-4324-960D-CFF1242BF42D}" destId="{2C5E16A2-BAB3-4B8A-98C5-8071363B0C86}" srcOrd="0" destOrd="0" presId="urn:microsoft.com/office/officeart/2005/8/layout/vList2"/>
    <dgm:cxn modelId="{94F523D1-3203-4BBB-A641-A70A65334DCD}" srcId="{E3440F93-4BC2-4636-ACA0-CB11382DBF11}" destId="{3C12C2E2-0105-4D29-9545-9ADADB05CD67}" srcOrd="2" destOrd="0" parTransId="{998992FC-844F-47F2-8EE9-13CA333C15C4}" sibTransId="{5C9ACC94-C115-4825-8059-FEFA3FD5AAD6}"/>
    <dgm:cxn modelId="{82B2F9A5-229D-4D22-9963-3253A967FF8C}" srcId="{E3440F93-4BC2-4636-ACA0-CB11382DBF11}" destId="{5AC2AACB-8637-4606-912A-5EA052F4E8CF}" srcOrd="4" destOrd="0" parTransId="{FAE5197E-ED0F-417C-9095-A0760DBB44CE}" sibTransId="{3A980792-DD80-4693-879F-BFAA820DB7C4}"/>
    <dgm:cxn modelId="{76C49FCF-0595-485B-991E-18CB194F2F9B}" srcId="{E3440F93-4BC2-4636-ACA0-CB11382DBF11}" destId="{035F66A6-C3FF-4324-960D-CFF1242BF42D}" srcOrd="5" destOrd="0" parTransId="{02B423E5-E954-4832-950B-0746873611C6}" sibTransId="{25DC67D2-CBE8-46F6-9457-26FCAE592D5A}"/>
    <dgm:cxn modelId="{42ECA926-B6BA-4006-A430-9591F0F9D644}" type="presOf" srcId="{56E98EA4-9AC5-49DB-8F77-EBB33DC9697B}" destId="{7468B0CB-553F-4F4A-8A28-2170352B8ED0}" srcOrd="0" destOrd="0" presId="urn:microsoft.com/office/officeart/2005/8/layout/vList2"/>
    <dgm:cxn modelId="{1C9FEA82-BF83-40A4-961D-29D120B1F5B0}" type="presOf" srcId="{5AC2AACB-8637-4606-912A-5EA052F4E8CF}" destId="{99D7D7EC-A6F1-4768-85FD-F606CD02866C}" srcOrd="0" destOrd="0" presId="urn:microsoft.com/office/officeart/2005/8/layout/vList2"/>
    <dgm:cxn modelId="{3A64D939-43E0-4731-84CB-E240D3E144F5}" type="presOf" srcId="{E3440F93-4BC2-4636-ACA0-CB11382DBF11}" destId="{EEC80487-B2A2-40A2-91CF-BED31021AB05}" srcOrd="0" destOrd="0" presId="urn:microsoft.com/office/officeart/2005/8/layout/vList2"/>
    <dgm:cxn modelId="{B29123AD-49DC-4F83-8375-F23D5AA1314B}" type="presOf" srcId="{3C12C2E2-0105-4D29-9545-9ADADB05CD67}" destId="{B2CA190E-FFC8-4D3A-B87A-F33479C148F9}" srcOrd="0" destOrd="0" presId="urn:microsoft.com/office/officeart/2005/8/layout/vList2"/>
    <dgm:cxn modelId="{3FED0E32-5ACC-4A96-B7A7-B4CBDE855EB0}" srcId="{E3440F93-4BC2-4636-ACA0-CB11382DBF11}" destId="{F1428B04-5A12-4788-B27E-86BAE4F19C59}" srcOrd="1" destOrd="0" parTransId="{DAA34691-D6BB-4795-84A5-8B2CA2CFCAFE}" sibTransId="{61EC6499-4AC4-48E4-B727-D7BEBF48F762}"/>
    <dgm:cxn modelId="{264297D0-E859-4D9E-9DCB-7B10F2B046E6}" srcId="{E3440F93-4BC2-4636-ACA0-CB11382DBF11}" destId="{56E98EA4-9AC5-49DB-8F77-EBB33DC9697B}" srcOrd="0" destOrd="0" parTransId="{7EC2B6E9-4E41-4177-BEF3-F673382BC5E1}" sibTransId="{76E3846F-E5B3-4376-8C0A-3EFB76FB970B}"/>
    <dgm:cxn modelId="{44C74FCC-3321-47AD-BE66-7E4110F1E8EC}" type="presOf" srcId="{6A351DE1-40D7-4848-A802-2668AB46B2E0}" destId="{78A3D5D8-4077-4E75-852D-AF8F9D5EB994}" srcOrd="0" destOrd="0" presId="urn:microsoft.com/office/officeart/2005/8/layout/vList2"/>
    <dgm:cxn modelId="{C4B398DD-3566-41CD-8E18-39CB8493CD2A}" type="presParOf" srcId="{EEC80487-B2A2-40A2-91CF-BED31021AB05}" destId="{7468B0CB-553F-4F4A-8A28-2170352B8ED0}" srcOrd="0" destOrd="0" presId="urn:microsoft.com/office/officeart/2005/8/layout/vList2"/>
    <dgm:cxn modelId="{53776837-BC40-4B42-A3F5-8B3CC5C59B50}" type="presParOf" srcId="{EEC80487-B2A2-40A2-91CF-BED31021AB05}" destId="{AD02EF44-593C-46AA-AD40-A719384260EE}" srcOrd="1" destOrd="0" presId="urn:microsoft.com/office/officeart/2005/8/layout/vList2"/>
    <dgm:cxn modelId="{142BB8DE-2A27-4DE6-8CBD-42BD450FF631}" type="presParOf" srcId="{EEC80487-B2A2-40A2-91CF-BED31021AB05}" destId="{2166F674-0C53-47BB-A8B3-73FA108702F2}" srcOrd="2" destOrd="0" presId="urn:microsoft.com/office/officeart/2005/8/layout/vList2"/>
    <dgm:cxn modelId="{BFAAD3BC-0AE0-47DE-9364-C9B8CC93E6E7}" type="presParOf" srcId="{EEC80487-B2A2-40A2-91CF-BED31021AB05}" destId="{B200663E-22CB-4C0F-A8DD-28990FE2749F}" srcOrd="3" destOrd="0" presId="urn:microsoft.com/office/officeart/2005/8/layout/vList2"/>
    <dgm:cxn modelId="{9073757B-8489-4CDD-BC67-9804F89D17A3}" type="presParOf" srcId="{EEC80487-B2A2-40A2-91CF-BED31021AB05}" destId="{B2CA190E-FFC8-4D3A-B87A-F33479C148F9}" srcOrd="4" destOrd="0" presId="urn:microsoft.com/office/officeart/2005/8/layout/vList2"/>
    <dgm:cxn modelId="{641F8E64-9A1F-45CB-87A5-C2144E7B9679}" type="presParOf" srcId="{EEC80487-B2A2-40A2-91CF-BED31021AB05}" destId="{A73AAD87-60A5-4BE7-90CE-3E43CBEAA7D1}" srcOrd="5" destOrd="0" presId="urn:microsoft.com/office/officeart/2005/8/layout/vList2"/>
    <dgm:cxn modelId="{4A85574D-5016-4E2D-85AB-D895861BCC0B}" type="presParOf" srcId="{EEC80487-B2A2-40A2-91CF-BED31021AB05}" destId="{78A3D5D8-4077-4E75-852D-AF8F9D5EB994}" srcOrd="6" destOrd="0" presId="urn:microsoft.com/office/officeart/2005/8/layout/vList2"/>
    <dgm:cxn modelId="{BD8AC4AD-37FF-4AE4-95F1-1FB52423E67D}" type="presParOf" srcId="{EEC80487-B2A2-40A2-91CF-BED31021AB05}" destId="{42EB87B1-86E3-4F90-960E-271D6B2FE531}" srcOrd="7" destOrd="0" presId="urn:microsoft.com/office/officeart/2005/8/layout/vList2"/>
    <dgm:cxn modelId="{D08AE7FE-690F-4B9B-9561-E3D267F56370}" type="presParOf" srcId="{EEC80487-B2A2-40A2-91CF-BED31021AB05}" destId="{99D7D7EC-A6F1-4768-85FD-F606CD02866C}" srcOrd="8" destOrd="0" presId="urn:microsoft.com/office/officeart/2005/8/layout/vList2"/>
    <dgm:cxn modelId="{203EFAA5-8B9F-4C61-9FCC-94A8D9F05E8B}" type="presParOf" srcId="{EEC80487-B2A2-40A2-91CF-BED31021AB05}" destId="{1240E230-9041-4856-9620-C91D06FE58BD}" srcOrd="9" destOrd="0" presId="urn:microsoft.com/office/officeart/2005/8/layout/vList2"/>
    <dgm:cxn modelId="{F4E87AA2-A7FD-48CB-B30C-DBB8E2461535}" type="presParOf" srcId="{EEC80487-B2A2-40A2-91CF-BED31021AB05}" destId="{2C5E16A2-BAB3-4B8A-98C5-8071363B0C8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102160-2F28-47F7-B984-CA2835BA3C9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DCA5E613-1A9A-4E5F-AE28-3CE5A29C7932}">
      <dgm:prSet custT="1"/>
      <dgm:spPr/>
      <dgm:t>
        <a:bodyPr/>
        <a:lstStyle/>
        <a:p>
          <a:pPr rtl="0"/>
          <a:r>
            <a:rPr lang="tr-TR" sz="28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  <a:cs typeface="Arial" pitchFamily="34" charset="0"/>
            </a:rPr>
            <a:t>5.Not tutma ve Yararları</a:t>
          </a:r>
          <a:r>
            <a:rPr lang="tr-TR" sz="28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rPr>
            <a:t>: </a:t>
          </a:r>
          <a:endParaRPr lang="tr-TR" sz="2800" dirty="0">
            <a:solidFill>
              <a:schemeClr val="accent2">
                <a:lumMod val="50000"/>
              </a:schemeClr>
            </a:solidFill>
            <a:latin typeface="Comic Sans MS" pitchFamily="66" charset="0"/>
          </a:endParaRPr>
        </a:p>
      </dgm:t>
    </dgm:pt>
    <dgm:pt modelId="{3CFA7E95-1AF1-4335-A709-005943D9B840}" type="parTrans" cxnId="{0AD2D66C-B4C5-4755-B039-F1B9D05E6ACF}">
      <dgm:prSet/>
      <dgm:spPr/>
      <dgm:t>
        <a:bodyPr/>
        <a:lstStyle/>
        <a:p>
          <a:endParaRPr lang="tr-TR"/>
        </a:p>
      </dgm:t>
    </dgm:pt>
    <dgm:pt modelId="{1DC3737F-687B-44A5-893B-76BB5DC606D5}" type="sibTrans" cxnId="{0AD2D66C-B4C5-4755-B039-F1B9D05E6ACF}">
      <dgm:prSet/>
      <dgm:spPr/>
      <dgm:t>
        <a:bodyPr/>
        <a:lstStyle/>
        <a:p>
          <a:endParaRPr lang="tr-TR"/>
        </a:p>
      </dgm:t>
    </dgm:pt>
    <dgm:pt modelId="{3CA8B17F-9788-4E0D-B918-B56433BDED66}">
      <dgm:prSet custT="1"/>
      <dgm:spPr/>
      <dgm:t>
        <a:bodyPr/>
        <a:lstStyle/>
        <a:p>
          <a:pPr rtl="0"/>
          <a:r>
            <a:rPr lang="tr-TR" sz="2400" b="1" dirty="0" smtClean="0">
              <a:solidFill>
                <a:schemeClr val="bg2">
                  <a:lumMod val="10000"/>
                </a:schemeClr>
              </a:solidFill>
              <a:latin typeface="Comic Sans MS" pitchFamily="66" charset="0"/>
              <a:cs typeface="Arial" pitchFamily="34" charset="0"/>
            </a:rPr>
            <a:t>Aktif katılım</a:t>
          </a:r>
          <a:endParaRPr lang="tr-TR" sz="2400" b="1" dirty="0">
            <a:solidFill>
              <a:schemeClr val="bg2">
                <a:lumMod val="10000"/>
              </a:schemeClr>
            </a:solidFill>
            <a:latin typeface="Comic Sans MS" pitchFamily="66" charset="0"/>
            <a:cs typeface="Arial" pitchFamily="34" charset="0"/>
          </a:endParaRPr>
        </a:p>
      </dgm:t>
    </dgm:pt>
    <dgm:pt modelId="{2932879E-3056-4AA4-AEF5-5139ACC8803C}" type="parTrans" cxnId="{D32DF859-8E74-467A-95B1-80FB4851E39D}">
      <dgm:prSet/>
      <dgm:spPr/>
      <dgm:t>
        <a:bodyPr/>
        <a:lstStyle/>
        <a:p>
          <a:endParaRPr lang="tr-TR"/>
        </a:p>
      </dgm:t>
    </dgm:pt>
    <dgm:pt modelId="{51909B73-00EB-4DBF-BB95-1805BF0513C3}" type="sibTrans" cxnId="{D32DF859-8E74-467A-95B1-80FB4851E39D}">
      <dgm:prSet/>
      <dgm:spPr/>
      <dgm:t>
        <a:bodyPr/>
        <a:lstStyle/>
        <a:p>
          <a:endParaRPr lang="tr-TR"/>
        </a:p>
      </dgm:t>
    </dgm:pt>
    <dgm:pt modelId="{E9DFC3C2-2CDC-4AD7-8942-DC4945831FFA}">
      <dgm:prSet custT="1"/>
      <dgm:spPr/>
      <dgm:t>
        <a:bodyPr/>
        <a:lstStyle/>
        <a:p>
          <a:pPr rtl="0"/>
          <a:r>
            <a:rPr lang="tr-TR" sz="2400" b="1" dirty="0" smtClean="0">
              <a:solidFill>
                <a:schemeClr val="bg2">
                  <a:lumMod val="10000"/>
                </a:schemeClr>
              </a:solidFill>
              <a:latin typeface="Comic Sans MS" pitchFamily="66" charset="0"/>
              <a:cs typeface="Arial" pitchFamily="34" charset="0"/>
            </a:rPr>
            <a:t>Hatırlama </a:t>
          </a:r>
          <a:endParaRPr lang="tr-TR" sz="2400" b="1" dirty="0">
            <a:solidFill>
              <a:schemeClr val="bg2">
                <a:lumMod val="10000"/>
              </a:schemeClr>
            </a:solidFill>
            <a:latin typeface="Comic Sans MS" pitchFamily="66" charset="0"/>
            <a:cs typeface="Arial" pitchFamily="34" charset="0"/>
          </a:endParaRPr>
        </a:p>
      </dgm:t>
    </dgm:pt>
    <dgm:pt modelId="{8A67249B-E670-444D-8835-E004EFCC4753}" type="parTrans" cxnId="{85C242C8-8C4F-483E-BB30-D8839F985652}">
      <dgm:prSet/>
      <dgm:spPr/>
      <dgm:t>
        <a:bodyPr/>
        <a:lstStyle/>
        <a:p>
          <a:endParaRPr lang="tr-TR"/>
        </a:p>
      </dgm:t>
    </dgm:pt>
    <dgm:pt modelId="{8E2D7A9C-8280-4037-B4E4-8B255C7D0E4D}" type="sibTrans" cxnId="{85C242C8-8C4F-483E-BB30-D8839F985652}">
      <dgm:prSet/>
      <dgm:spPr/>
      <dgm:t>
        <a:bodyPr/>
        <a:lstStyle/>
        <a:p>
          <a:endParaRPr lang="tr-TR"/>
        </a:p>
      </dgm:t>
    </dgm:pt>
    <dgm:pt modelId="{D1FF7263-4857-46D5-B4E8-998582858328}">
      <dgm:prSet custT="1"/>
      <dgm:spPr/>
      <dgm:t>
        <a:bodyPr/>
        <a:lstStyle/>
        <a:p>
          <a:pPr rtl="0"/>
          <a:r>
            <a:rPr lang="tr-TR" sz="2400" b="1" dirty="0" smtClean="0">
              <a:solidFill>
                <a:schemeClr val="bg2">
                  <a:lumMod val="10000"/>
                </a:schemeClr>
              </a:solidFill>
              <a:latin typeface="Comic Sans MS" pitchFamily="66" charset="0"/>
              <a:cs typeface="Arial" pitchFamily="34" charset="0"/>
            </a:rPr>
            <a:t>Tekrar </a:t>
          </a:r>
          <a:endParaRPr lang="tr-TR" sz="2400" b="1" dirty="0">
            <a:solidFill>
              <a:schemeClr val="bg2">
                <a:lumMod val="10000"/>
              </a:schemeClr>
            </a:solidFill>
            <a:latin typeface="Comic Sans MS" pitchFamily="66" charset="0"/>
            <a:cs typeface="Arial" pitchFamily="34" charset="0"/>
          </a:endParaRPr>
        </a:p>
      </dgm:t>
    </dgm:pt>
    <dgm:pt modelId="{83BFCEDB-26F6-4554-8C15-E4EA42315746}" type="parTrans" cxnId="{0790D96A-4A46-4DB4-A557-93643D9F0E6A}">
      <dgm:prSet/>
      <dgm:spPr/>
      <dgm:t>
        <a:bodyPr/>
        <a:lstStyle/>
        <a:p>
          <a:endParaRPr lang="tr-TR"/>
        </a:p>
      </dgm:t>
    </dgm:pt>
    <dgm:pt modelId="{B336E90E-2125-4F1A-9988-311C46DA1A45}" type="sibTrans" cxnId="{0790D96A-4A46-4DB4-A557-93643D9F0E6A}">
      <dgm:prSet/>
      <dgm:spPr/>
      <dgm:t>
        <a:bodyPr/>
        <a:lstStyle/>
        <a:p>
          <a:endParaRPr lang="tr-TR"/>
        </a:p>
      </dgm:t>
    </dgm:pt>
    <dgm:pt modelId="{A092363A-C94D-4A16-B173-D34D6100BCF2}" type="pres">
      <dgm:prSet presAssocID="{2A102160-2F28-47F7-B984-CA2835BA3C9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19E3359E-A19E-4DD3-B9A6-5D70D8F4911D}" type="pres">
      <dgm:prSet presAssocID="{2A102160-2F28-47F7-B984-CA2835BA3C93}" presName="Name1" presStyleCnt="0"/>
      <dgm:spPr/>
    </dgm:pt>
    <dgm:pt modelId="{4800F3B2-4FB6-4905-B63E-93FD9EEDF45A}" type="pres">
      <dgm:prSet presAssocID="{2A102160-2F28-47F7-B984-CA2835BA3C93}" presName="cycle" presStyleCnt="0"/>
      <dgm:spPr/>
    </dgm:pt>
    <dgm:pt modelId="{0274D3A7-C69F-47C0-9661-6F2765732DE4}" type="pres">
      <dgm:prSet presAssocID="{2A102160-2F28-47F7-B984-CA2835BA3C93}" presName="srcNode" presStyleLbl="node1" presStyleIdx="0" presStyleCnt="1"/>
      <dgm:spPr/>
    </dgm:pt>
    <dgm:pt modelId="{EA3F2850-EDEE-4F64-AED9-47CCE0D22337}" type="pres">
      <dgm:prSet presAssocID="{2A102160-2F28-47F7-B984-CA2835BA3C93}" presName="conn" presStyleLbl="parChTrans1D2" presStyleIdx="0" presStyleCnt="1"/>
      <dgm:spPr/>
      <dgm:t>
        <a:bodyPr/>
        <a:lstStyle/>
        <a:p>
          <a:endParaRPr lang="tr-TR"/>
        </a:p>
      </dgm:t>
    </dgm:pt>
    <dgm:pt modelId="{F6CD335B-C1F0-4B3D-ADAD-C8E38371E463}" type="pres">
      <dgm:prSet presAssocID="{2A102160-2F28-47F7-B984-CA2835BA3C93}" presName="extraNode" presStyleLbl="node1" presStyleIdx="0" presStyleCnt="1"/>
      <dgm:spPr/>
    </dgm:pt>
    <dgm:pt modelId="{DE842B95-B104-4C24-9AF1-CFDBC3EB8F29}" type="pres">
      <dgm:prSet presAssocID="{2A102160-2F28-47F7-B984-CA2835BA3C93}" presName="dstNode" presStyleLbl="node1" presStyleIdx="0" presStyleCnt="1"/>
      <dgm:spPr/>
    </dgm:pt>
    <dgm:pt modelId="{C895B6C5-A50C-4288-9E46-88A2016C56FD}" type="pres">
      <dgm:prSet presAssocID="{DCA5E613-1A9A-4E5F-AE28-3CE5A29C7932}" presName="text_1" presStyleLbl="node1" presStyleIdx="0" presStyleCnt="1" custScaleY="151662" custLinFactNeighborX="-8072" custLinFactNeighborY="133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04EE4E-A9A6-4B51-B115-3F7A0CFA8799}" type="pres">
      <dgm:prSet presAssocID="{DCA5E613-1A9A-4E5F-AE28-3CE5A29C7932}" presName="accent_1" presStyleCnt="0"/>
      <dgm:spPr/>
    </dgm:pt>
    <dgm:pt modelId="{460101FA-14FD-4E64-A99E-F4BBC7AA444C}" type="pres">
      <dgm:prSet presAssocID="{DCA5E613-1A9A-4E5F-AE28-3CE5A29C7932}" presName="accentRepeatNode" presStyleLbl="solidFgAcc1" presStyleIdx="0" presStyleCnt="1"/>
      <dgm:spPr/>
    </dgm:pt>
  </dgm:ptLst>
  <dgm:cxnLst>
    <dgm:cxn modelId="{B13D6350-AFC2-4390-BEA5-8661790F21CF}" type="presOf" srcId="{D1FF7263-4857-46D5-B4E8-998582858328}" destId="{C895B6C5-A50C-4288-9E46-88A2016C56FD}" srcOrd="0" destOrd="3" presId="urn:microsoft.com/office/officeart/2008/layout/VerticalCurvedList"/>
    <dgm:cxn modelId="{D15273D0-88BC-4A6C-8450-82A528FDEE45}" type="presOf" srcId="{3CA8B17F-9788-4E0D-B918-B56433BDED66}" destId="{C895B6C5-A50C-4288-9E46-88A2016C56FD}" srcOrd="0" destOrd="1" presId="urn:microsoft.com/office/officeart/2008/layout/VerticalCurvedList"/>
    <dgm:cxn modelId="{0AD2D66C-B4C5-4755-B039-F1B9D05E6ACF}" srcId="{2A102160-2F28-47F7-B984-CA2835BA3C93}" destId="{DCA5E613-1A9A-4E5F-AE28-3CE5A29C7932}" srcOrd="0" destOrd="0" parTransId="{3CFA7E95-1AF1-4335-A709-005943D9B840}" sibTransId="{1DC3737F-687B-44A5-893B-76BB5DC606D5}"/>
    <dgm:cxn modelId="{BD96A4B5-B5CA-4D4E-8E2E-A81FB6545900}" type="presOf" srcId="{DCA5E613-1A9A-4E5F-AE28-3CE5A29C7932}" destId="{C895B6C5-A50C-4288-9E46-88A2016C56FD}" srcOrd="0" destOrd="0" presId="urn:microsoft.com/office/officeart/2008/layout/VerticalCurvedList"/>
    <dgm:cxn modelId="{7AAF5DDD-3FF1-4231-8560-AFA6AD99ACF4}" type="presOf" srcId="{E9DFC3C2-2CDC-4AD7-8942-DC4945831FFA}" destId="{C895B6C5-A50C-4288-9E46-88A2016C56FD}" srcOrd="0" destOrd="2" presId="urn:microsoft.com/office/officeart/2008/layout/VerticalCurvedList"/>
    <dgm:cxn modelId="{893BC1E8-4611-4A07-B10A-740F8C11515C}" type="presOf" srcId="{2A102160-2F28-47F7-B984-CA2835BA3C93}" destId="{A092363A-C94D-4A16-B173-D34D6100BCF2}" srcOrd="0" destOrd="0" presId="urn:microsoft.com/office/officeart/2008/layout/VerticalCurvedList"/>
    <dgm:cxn modelId="{0790D96A-4A46-4DB4-A557-93643D9F0E6A}" srcId="{DCA5E613-1A9A-4E5F-AE28-3CE5A29C7932}" destId="{D1FF7263-4857-46D5-B4E8-998582858328}" srcOrd="2" destOrd="0" parTransId="{83BFCEDB-26F6-4554-8C15-E4EA42315746}" sibTransId="{B336E90E-2125-4F1A-9988-311C46DA1A45}"/>
    <dgm:cxn modelId="{D32DF859-8E74-467A-95B1-80FB4851E39D}" srcId="{DCA5E613-1A9A-4E5F-AE28-3CE5A29C7932}" destId="{3CA8B17F-9788-4E0D-B918-B56433BDED66}" srcOrd="0" destOrd="0" parTransId="{2932879E-3056-4AA4-AEF5-5139ACC8803C}" sibTransId="{51909B73-00EB-4DBF-BB95-1805BF0513C3}"/>
    <dgm:cxn modelId="{FC4287F0-6D0D-4ADB-9757-4492C6605D57}" type="presOf" srcId="{51909B73-00EB-4DBF-BB95-1805BF0513C3}" destId="{EA3F2850-EDEE-4F64-AED9-47CCE0D22337}" srcOrd="0" destOrd="0" presId="urn:microsoft.com/office/officeart/2008/layout/VerticalCurvedList"/>
    <dgm:cxn modelId="{85C242C8-8C4F-483E-BB30-D8839F985652}" srcId="{DCA5E613-1A9A-4E5F-AE28-3CE5A29C7932}" destId="{E9DFC3C2-2CDC-4AD7-8942-DC4945831FFA}" srcOrd="1" destOrd="0" parTransId="{8A67249B-E670-444D-8835-E004EFCC4753}" sibTransId="{8E2D7A9C-8280-4037-B4E4-8B255C7D0E4D}"/>
    <dgm:cxn modelId="{25D11A9D-D086-41F7-8108-E2429CA06086}" type="presParOf" srcId="{A092363A-C94D-4A16-B173-D34D6100BCF2}" destId="{19E3359E-A19E-4DD3-B9A6-5D70D8F4911D}" srcOrd="0" destOrd="0" presId="urn:microsoft.com/office/officeart/2008/layout/VerticalCurvedList"/>
    <dgm:cxn modelId="{0A23CC66-AA29-4A76-BC25-3E880A9A9621}" type="presParOf" srcId="{19E3359E-A19E-4DD3-B9A6-5D70D8F4911D}" destId="{4800F3B2-4FB6-4905-B63E-93FD9EEDF45A}" srcOrd="0" destOrd="0" presId="urn:microsoft.com/office/officeart/2008/layout/VerticalCurvedList"/>
    <dgm:cxn modelId="{D3C183B0-BE8B-4D1C-98A5-DB24FD3E605A}" type="presParOf" srcId="{4800F3B2-4FB6-4905-B63E-93FD9EEDF45A}" destId="{0274D3A7-C69F-47C0-9661-6F2765732DE4}" srcOrd="0" destOrd="0" presId="urn:microsoft.com/office/officeart/2008/layout/VerticalCurvedList"/>
    <dgm:cxn modelId="{D91F6438-DC29-4206-9594-E5F647A8E97D}" type="presParOf" srcId="{4800F3B2-4FB6-4905-B63E-93FD9EEDF45A}" destId="{EA3F2850-EDEE-4F64-AED9-47CCE0D22337}" srcOrd="1" destOrd="0" presId="urn:microsoft.com/office/officeart/2008/layout/VerticalCurvedList"/>
    <dgm:cxn modelId="{C7CA4FFF-BA6C-4497-97FF-27322C8E67BB}" type="presParOf" srcId="{4800F3B2-4FB6-4905-B63E-93FD9EEDF45A}" destId="{F6CD335B-C1F0-4B3D-ADAD-C8E38371E463}" srcOrd="2" destOrd="0" presId="urn:microsoft.com/office/officeart/2008/layout/VerticalCurvedList"/>
    <dgm:cxn modelId="{D8172F1C-FB6E-4DA8-8F8E-666840ED4D0E}" type="presParOf" srcId="{4800F3B2-4FB6-4905-B63E-93FD9EEDF45A}" destId="{DE842B95-B104-4C24-9AF1-CFDBC3EB8F29}" srcOrd="3" destOrd="0" presId="urn:microsoft.com/office/officeart/2008/layout/VerticalCurvedList"/>
    <dgm:cxn modelId="{02399932-DC65-4B82-AEFC-D40AD52F6F91}" type="presParOf" srcId="{19E3359E-A19E-4DD3-B9A6-5D70D8F4911D}" destId="{C895B6C5-A50C-4288-9E46-88A2016C56FD}" srcOrd="1" destOrd="0" presId="urn:microsoft.com/office/officeart/2008/layout/VerticalCurvedList"/>
    <dgm:cxn modelId="{F955E714-71F9-4015-A4A4-4150E4F40CA7}" type="presParOf" srcId="{19E3359E-A19E-4DD3-B9A6-5D70D8F4911D}" destId="{A404EE4E-A9A6-4B51-B115-3F7A0CFA8799}" srcOrd="2" destOrd="0" presId="urn:microsoft.com/office/officeart/2008/layout/VerticalCurvedList"/>
    <dgm:cxn modelId="{C44C8E21-BFD6-4DC7-9A24-BAB7B7278806}" type="presParOf" srcId="{A404EE4E-A9A6-4B51-B115-3F7A0CFA8799}" destId="{460101FA-14FD-4E64-A99E-F4BBC7AA44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0C3D91-A20B-4261-8CC8-A5790BB99C7A}" type="doc">
      <dgm:prSet loTypeId="urn:microsoft.com/office/officeart/2005/8/layout/process5" loCatId="process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8B824EF3-D11E-4D61-8EAC-6948C55A4BC6}">
      <dgm:prSet/>
      <dgm:spPr/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</a:rPr>
            <a:t>İzle</a:t>
          </a:r>
          <a:r>
            <a:rPr lang="tr-TR" dirty="0" smtClean="0">
              <a:solidFill>
                <a:srgbClr val="FFFF00"/>
              </a:solidFill>
            </a:rPr>
            <a:t>:</a:t>
          </a:r>
          <a:endParaRPr lang="tr-TR" dirty="0">
            <a:solidFill>
              <a:srgbClr val="FFFF00"/>
            </a:solidFill>
          </a:endParaRPr>
        </a:p>
      </dgm:t>
    </dgm:pt>
    <dgm:pt modelId="{F1B065CC-4D4C-4273-96D7-A400FC77EEC7}" type="parTrans" cxnId="{60200197-290D-4784-8076-1D1B930FB311}">
      <dgm:prSet/>
      <dgm:spPr/>
      <dgm:t>
        <a:bodyPr/>
        <a:lstStyle/>
        <a:p>
          <a:endParaRPr lang="tr-TR"/>
        </a:p>
      </dgm:t>
    </dgm:pt>
    <dgm:pt modelId="{EA9327A9-5E2F-4248-A300-F95FAFB1CAC7}" type="sibTrans" cxnId="{60200197-290D-4784-8076-1D1B930FB311}">
      <dgm:prSet/>
      <dgm:spPr/>
      <dgm:t>
        <a:bodyPr/>
        <a:lstStyle/>
        <a:p>
          <a:endParaRPr lang="tr-TR"/>
        </a:p>
      </dgm:t>
    </dgm:pt>
    <dgm:pt modelId="{8BC74D43-9448-4629-B725-1239DC749F8D}">
      <dgm:prSet/>
      <dgm:spPr/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</a:rPr>
            <a:t>Sor</a:t>
          </a:r>
          <a:r>
            <a:rPr lang="tr-TR" dirty="0" smtClean="0">
              <a:solidFill>
                <a:srgbClr val="FFFF00"/>
              </a:solidFill>
            </a:rPr>
            <a:t>: </a:t>
          </a:r>
          <a:endParaRPr lang="tr-TR" dirty="0">
            <a:solidFill>
              <a:srgbClr val="FFFF00"/>
            </a:solidFill>
          </a:endParaRPr>
        </a:p>
      </dgm:t>
    </dgm:pt>
    <dgm:pt modelId="{6C7B2DD8-E508-40E4-90C9-9D7186772576}" type="parTrans" cxnId="{A7662288-29CA-4FD8-A4BA-523681DCF682}">
      <dgm:prSet/>
      <dgm:spPr/>
      <dgm:t>
        <a:bodyPr/>
        <a:lstStyle/>
        <a:p>
          <a:endParaRPr lang="tr-TR"/>
        </a:p>
      </dgm:t>
    </dgm:pt>
    <dgm:pt modelId="{200E8443-BA70-4D67-A6F5-D2F47319633C}" type="sibTrans" cxnId="{A7662288-29CA-4FD8-A4BA-523681DCF682}">
      <dgm:prSet/>
      <dgm:spPr/>
      <dgm:t>
        <a:bodyPr/>
        <a:lstStyle/>
        <a:p>
          <a:endParaRPr lang="tr-TR"/>
        </a:p>
      </dgm:t>
    </dgm:pt>
    <dgm:pt modelId="{CB59580D-9145-4A7A-BADA-D3CFD508C921}">
      <dgm:prSet/>
      <dgm:spPr/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</a:rPr>
            <a:t>Oku</a:t>
          </a:r>
          <a:r>
            <a:rPr lang="tr-TR" dirty="0" smtClean="0">
              <a:solidFill>
                <a:srgbClr val="FFFF00"/>
              </a:solidFill>
            </a:rPr>
            <a:t>: </a:t>
          </a:r>
          <a:endParaRPr lang="tr-TR" dirty="0">
            <a:solidFill>
              <a:srgbClr val="FFFF00"/>
            </a:solidFill>
          </a:endParaRPr>
        </a:p>
      </dgm:t>
    </dgm:pt>
    <dgm:pt modelId="{79047B93-4B8D-4827-B7DD-360324AEDF55}" type="parTrans" cxnId="{4CA50853-4906-4C95-82EF-BA3770F0A523}">
      <dgm:prSet/>
      <dgm:spPr/>
      <dgm:t>
        <a:bodyPr/>
        <a:lstStyle/>
        <a:p>
          <a:endParaRPr lang="tr-TR"/>
        </a:p>
      </dgm:t>
    </dgm:pt>
    <dgm:pt modelId="{36AC3FC9-0938-453C-A767-519F94F2C33B}" type="sibTrans" cxnId="{4CA50853-4906-4C95-82EF-BA3770F0A523}">
      <dgm:prSet/>
      <dgm:spPr/>
      <dgm:t>
        <a:bodyPr/>
        <a:lstStyle/>
        <a:p>
          <a:endParaRPr lang="tr-TR"/>
        </a:p>
      </dgm:t>
    </dgm:pt>
    <dgm:pt modelId="{9327FB23-80BB-4835-B0AF-D642E2952D61}">
      <dgm:prSet/>
      <dgm:spPr/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</a:rPr>
            <a:t>A</a:t>
          </a:r>
          <a:r>
            <a:rPr lang="tr-TR" dirty="0" smtClean="0">
              <a:solidFill>
                <a:schemeClr val="tx1"/>
              </a:solidFill>
              <a:latin typeface="Comic Sans MS" pitchFamily="66" charset="0"/>
            </a:rPr>
            <a:t>nla</a:t>
          </a:r>
          <a:r>
            <a:rPr lang="tr-TR" dirty="0" smtClean="0">
              <a:solidFill>
                <a:schemeClr val="tx1"/>
              </a:solidFill>
            </a:rPr>
            <a:t>t</a:t>
          </a:r>
          <a:r>
            <a:rPr lang="tr-TR" dirty="0" smtClean="0">
              <a:solidFill>
                <a:srgbClr val="FFFF00"/>
              </a:solidFill>
            </a:rPr>
            <a:t>:</a:t>
          </a:r>
          <a:endParaRPr lang="tr-TR" dirty="0">
            <a:solidFill>
              <a:srgbClr val="FFFF00"/>
            </a:solidFill>
          </a:endParaRPr>
        </a:p>
      </dgm:t>
    </dgm:pt>
    <dgm:pt modelId="{8A5DA6FB-2153-4F4E-9168-006DBE0342CE}" type="parTrans" cxnId="{15E38A12-6875-46A2-9EE2-F651943B180F}">
      <dgm:prSet/>
      <dgm:spPr/>
      <dgm:t>
        <a:bodyPr/>
        <a:lstStyle/>
        <a:p>
          <a:endParaRPr lang="tr-TR"/>
        </a:p>
      </dgm:t>
    </dgm:pt>
    <dgm:pt modelId="{F8CABD03-626A-430B-8D04-8DE412052000}" type="sibTrans" cxnId="{15E38A12-6875-46A2-9EE2-F651943B180F}">
      <dgm:prSet/>
      <dgm:spPr/>
      <dgm:t>
        <a:bodyPr/>
        <a:lstStyle/>
        <a:p>
          <a:endParaRPr lang="tr-TR"/>
        </a:p>
      </dgm:t>
    </dgm:pt>
    <dgm:pt modelId="{D50A0FC6-7DEE-4EFF-A8C6-F4A65C76BBD0}">
      <dgm:prSet/>
      <dgm:spPr/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</a:rPr>
            <a:t>Test et </a:t>
          </a:r>
          <a:r>
            <a:rPr lang="tr-TR" dirty="0" smtClean="0">
              <a:solidFill>
                <a:srgbClr val="FFFF00"/>
              </a:solidFill>
            </a:rPr>
            <a:t>: </a:t>
          </a:r>
          <a:endParaRPr lang="tr-TR" dirty="0">
            <a:solidFill>
              <a:srgbClr val="FFFF00"/>
            </a:solidFill>
          </a:endParaRPr>
        </a:p>
      </dgm:t>
    </dgm:pt>
    <dgm:pt modelId="{29254BBF-F774-4688-A867-22F92DD97063}" type="parTrans" cxnId="{3853833E-6736-4148-8FDB-14FB7BC1B187}">
      <dgm:prSet/>
      <dgm:spPr/>
      <dgm:t>
        <a:bodyPr/>
        <a:lstStyle/>
        <a:p>
          <a:endParaRPr lang="tr-TR"/>
        </a:p>
      </dgm:t>
    </dgm:pt>
    <dgm:pt modelId="{94EBE066-2F37-4A5C-93CF-66B36613E427}" type="sibTrans" cxnId="{3853833E-6736-4148-8FDB-14FB7BC1B187}">
      <dgm:prSet/>
      <dgm:spPr/>
      <dgm:t>
        <a:bodyPr/>
        <a:lstStyle/>
        <a:p>
          <a:endParaRPr lang="tr-TR"/>
        </a:p>
      </dgm:t>
    </dgm:pt>
    <dgm:pt modelId="{6226A361-0C97-46D9-B400-4795C08BDE35}" type="pres">
      <dgm:prSet presAssocID="{D70C3D91-A20B-4261-8CC8-A5790BB99C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F582D7A-E0D2-4903-B87C-E53565C32B84}" type="pres">
      <dgm:prSet presAssocID="{8B824EF3-D11E-4D61-8EAC-6948C55A4BC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9E0DB8-1D82-4442-BAE6-416C85C4CAAD}" type="pres">
      <dgm:prSet presAssocID="{EA9327A9-5E2F-4248-A300-F95FAFB1CAC7}" presName="sibTrans" presStyleLbl="sibTrans2D1" presStyleIdx="0" presStyleCnt="4"/>
      <dgm:spPr/>
      <dgm:t>
        <a:bodyPr/>
        <a:lstStyle/>
        <a:p>
          <a:endParaRPr lang="tr-TR"/>
        </a:p>
      </dgm:t>
    </dgm:pt>
    <dgm:pt modelId="{29BD03EA-806B-4A3B-8D23-D4392673B7DA}" type="pres">
      <dgm:prSet presAssocID="{EA9327A9-5E2F-4248-A300-F95FAFB1CAC7}" presName="connectorText" presStyleLbl="sibTrans2D1" presStyleIdx="0" presStyleCnt="4"/>
      <dgm:spPr/>
      <dgm:t>
        <a:bodyPr/>
        <a:lstStyle/>
        <a:p>
          <a:endParaRPr lang="tr-TR"/>
        </a:p>
      </dgm:t>
    </dgm:pt>
    <dgm:pt modelId="{8C2959E7-7AB7-4C45-AAC0-B8A423062B4F}" type="pres">
      <dgm:prSet presAssocID="{8BC74D43-9448-4629-B725-1239DC749F8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0B55A1-0E22-400B-8D12-B9851D54B591}" type="pres">
      <dgm:prSet presAssocID="{200E8443-BA70-4D67-A6F5-D2F47319633C}" presName="sibTrans" presStyleLbl="sibTrans2D1" presStyleIdx="1" presStyleCnt="4"/>
      <dgm:spPr/>
      <dgm:t>
        <a:bodyPr/>
        <a:lstStyle/>
        <a:p>
          <a:endParaRPr lang="tr-TR"/>
        </a:p>
      </dgm:t>
    </dgm:pt>
    <dgm:pt modelId="{55E8BDC5-D348-4355-9E55-C09E0A661CFD}" type="pres">
      <dgm:prSet presAssocID="{200E8443-BA70-4D67-A6F5-D2F47319633C}" presName="connectorText" presStyleLbl="sibTrans2D1" presStyleIdx="1" presStyleCnt="4"/>
      <dgm:spPr/>
      <dgm:t>
        <a:bodyPr/>
        <a:lstStyle/>
        <a:p>
          <a:endParaRPr lang="tr-TR"/>
        </a:p>
      </dgm:t>
    </dgm:pt>
    <dgm:pt modelId="{658376C8-A6AB-4749-8B12-6F70BA301A70}" type="pres">
      <dgm:prSet presAssocID="{CB59580D-9145-4A7A-BADA-D3CFD508C921}" presName="node" presStyleLbl="node1" presStyleIdx="2" presStyleCnt="5" custLinFactNeighborX="12863" custLinFactNeighborY="-136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B67A07-888A-4940-84E5-F10E05479461}" type="pres">
      <dgm:prSet presAssocID="{36AC3FC9-0938-453C-A767-519F94F2C33B}" presName="sibTrans" presStyleLbl="sibTrans2D1" presStyleIdx="2" presStyleCnt="4"/>
      <dgm:spPr/>
      <dgm:t>
        <a:bodyPr/>
        <a:lstStyle/>
        <a:p>
          <a:endParaRPr lang="tr-TR"/>
        </a:p>
      </dgm:t>
    </dgm:pt>
    <dgm:pt modelId="{FB0EC5FD-D229-4C2C-9C6E-DAE5CFF10425}" type="pres">
      <dgm:prSet presAssocID="{36AC3FC9-0938-453C-A767-519F94F2C33B}" presName="connectorText" presStyleLbl="sibTrans2D1" presStyleIdx="2" presStyleCnt="4"/>
      <dgm:spPr/>
      <dgm:t>
        <a:bodyPr/>
        <a:lstStyle/>
        <a:p>
          <a:endParaRPr lang="tr-TR"/>
        </a:p>
      </dgm:t>
    </dgm:pt>
    <dgm:pt modelId="{1F952A6B-DCA1-4532-A371-6141D034B07D}" type="pres">
      <dgm:prSet presAssocID="{9327FB23-80BB-4835-B0AF-D642E2952D6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B1B04E-25F0-4B41-BAD6-F4A6C4D7A351}" type="pres">
      <dgm:prSet presAssocID="{F8CABD03-626A-430B-8D04-8DE412052000}" presName="sibTrans" presStyleLbl="sibTrans2D1" presStyleIdx="3" presStyleCnt="4"/>
      <dgm:spPr/>
      <dgm:t>
        <a:bodyPr/>
        <a:lstStyle/>
        <a:p>
          <a:endParaRPr lang="tr-TR"/>
        </a:p>
      </dgm:t>
    </dgm:pt>
    <dgm:pt modelId="{CFB188FB-468A-4719-85F3-6636AC142B18}" type="pres">
      <dgm:prSet presAssocID="{F8CABD03-626A-430B-8D04-8DE412052000}" presName="connectorText" presStyleLbl="sibTrans2D1" presStyleIdx="3" presStyleCnt="4"/>
      <dgm:spPr/>
      <dgm:t>
        <a:bodyPr/>
        <a:lstStyle/>
        <a:p>
          <a:endParaRPr lang="tr-TR"/>
        </a:p>
      </dgm:t>
    </dgm:pt>
    <dgm:pt modelId="{8A537309-4F9C-4CF2-834B-4DB6DE6A4CFF}" type="pres">
      <dgm:prSet presAssocID="{D50A0FC6-7DEE-4EFF-A8C6-F4A65C76BBD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7662288-29CA-4FD8-A4BA-523681DCF682}" srcId="{D70C3D91-A20B-4261-8CC8-A5790BB99C7A}" destId="{8BC74D43-9448-4629-B725-1239DC749F8D}" srcOrd="1" destOrd="0" parTransId="{6C7B2DD8-E508-40E4-90C9-9D7186772576}" sibTransId="{200E8443-BA70-4D67-A6F5-D2F47319633C}"/>
    <dgm:cxn modelId="{A1A14F21-AF78-4315-8DDD-E46AE09B4D79}" type="presOf" srcId="{8BC74D43-9448-4629-B725-1239DC749F8D}" destId="{8C2959E7-7AB7-4C45-AAC0-B8A423062B4F}" srcOrd="0" destOrd="0" presId="urn:microsoft.com/office/officeart/2005/8/layout/process5"/>
    <dgm:cxn modelId="{15E38A12-6875-46A2-9EE2-F651943B180F}" srcId="{D70C3D91-A20B-4261-8CC8-A5790BB99C7A}" destId="{9327FB23-80BB-4835-B0AF-D642E2952D61}" srcOrd="3" destOrd="0" parTransId="{8A5DA6FB-2153-4F4E-9168-006DBE0342CE}" sibTransId="{F8CABD03-626A-430B-8D04-8DE412052000}"/>
    <dgm:cxn modelId="{31EAEEF7-561B-4235-9E1E-77D6C2F64544}" type="presOf" srcId="{36AC3FC9-0938-453C-A767-519F94F2C33B}" destId="{6DB67A07-888A-4940-84E5-F10E05479461}" srcOrd="0" destOrd="0" presId="urn:microsoft.com/office/officeart/2005/8/layout/process5"/>
    <dgm:cxn modelId="{765D9442-8938-4B39-B61C-DF91BBD692B4}" type="presOf" srcId="{200E8443-BA70-4D67-A6F5-D2F47319633C}" destId="{55E8BDC5-D348-4355-9E55-C09E0A661CFD}" srcOrd="1" destOrd="0" presId="urn:microsoft.com/office/officeart/2005/8/layout/process5"/>
    <dgm:cxn modelId="{06A36B38-A480-456E-A7FE-4F1A0D7DFD54}" type="presOf" srcId="{8B824EF3-D11E-4D61-8EAC-6948C55A4BC6}" destId="{EF582D7A-E0D2-4903-B87C-E53565C32B84}" srcOrd="0" destOrd="0" presId="urn:microsoft.com/office/officeart/2005/8/layout/process5"/>
    <dgm:cxn modelId="{74CFF6B2-31C9-4BBF-BB4C-A7462E4A641D}" type="presOf" srcId="{D70C3D91-A20B-4261-8CC8-A5790BB99C7A}" destId="{6226A361-0C97-46D9-B400-4795C08BDE35}" srcOrd="0" destOrd="0" presId="urn:microsoft.com/office/officeart/2005/8/layout/process5"/>
    <dgm:cxn modelId="{3733488C-EAE4-422A-A34A-F0F648CA2BD1}" type="presOf" srcId="{36AC3FC9-0938-453C-A767-519F94F2C33B}" destId="{FB0EC5FD-D229-4C2C-9C6E-DAE5CFF10425}" srcOrd="1" destOrd="0" presId="urn:microsoft.com/office/officeart/2005/8/layout/process5"/>
    <dgm:cxn modelId="{D9E3075A-403D-498A-BCB7-B9B6DFE78974}" type="presOf" srcId="{CB59580D-9145-4A7A-BADA-D3CFD508C921}" destId="{658376C8-A6AB-4749-8B12-6F70BA301A70}" srcOrd="0" destOrd="0" presId="urn:microsoft.com/office/officeart/2005/8/layout/process5"/>
    <dgm:cxn modelId="{2D2D01A4-B074-48E7-9488-DACCC32F9889}" type="presOf" srcId="{F8CABD03-626A-430B-8D04-8DE412052000}" destId="{CFB188FB-468A-4719-85F3-6636AC142B18}" srcOrd="1" destOrd="0" presId="urn:microsoft.com/office/officeart/2005/8/layout/process5"/>
    <dgm:cxn modelId="{60200197-290D-4784-8076-1D1B930FB311}" srcId="{D70C3D91-A20B-4261-8CC8-A5790BB99C7A}" destId="{8B824EF3-D11E-4D61-8EAC-6948C55A4BC6}" srcOrd="0" destOrd="0" parTransId="{F1B065CC-4D4C-4273-96D7-A400FC77EEC7}" sibTransId="{EA9327A9-5E2F-4248-A300-F95FAFB1CAC7}"/>
    <dgm:cxn modelId="{59A9A55A-39B4-4A3C-8AF5-7FD162DC3DA4}" type="presOf" srcId="{9327FB23-80BB-4835-B0AF-D642E2952D61}" destId="{1F952A6B-DCA1-4532-A371-6141D034B07D}" srcOrd="0" destOrd="0" presId="urn:microsoft.com/office/officeart/2005/8/layout/process5"/>
    <dgm:cxn modelId="{C0331AA2-D20A-4B2D-A25A-E3B9D2B16729}" type="presOf" srcId="{EA9327A9-5E2F-4248-A300-F95FAFB1CAC7}" destId="{29BD03EA-806B-4A3B-8D23-D4392673B7DA}" srcOrd="1" destOrd="0" presId="urn:microsoft.com/office/officeart/2005/8/layout/process5"/>
    <dgm:cxn modelId="{EFC94571-C9C4-4CB2-A10D-9162F97C89AA}" type="presOf" srcId="{200E8443-BA70-4D67-A6F5-D2F47319633C}" destId="{300B55A1-0E22-400B-8D12-B9851D54B591}" srcOrd="0" destOrd="0" presId="urn:microsoft.com/office/officeart/2005/8/layout/process5"/>
    <dgm:cxn modelId="{3853833E-6736-4148-8FDB-14FB7BC1B187}" srcId="{D70C3D91-A20B-4261-8CC8-A5790BB99C7A}" destId="{D50A0FC6-7DEE-4EFF-A8C6-F4A65C76BBD0}" srcOrd="4" destOrd="0" parTransId="{29254BBF-F774-4688-A867-22F92DD97063}" sibTransId="{94EBE066-2F37-4A5C-93CF-66B36613E427}"/>
    <dgm:cxn modelId="{C06328B1-DBE0-4E8D-B01B-F9AFF7EF7CB0}" type="presOf" srcId="{F8CABD03-626A-430B-8D04-8DE412052000}" destId="{09B1B04E-25F0-4B41-BAD6-F4A6C4D7A351}" srcOrd="0" destOrd="0" presId="urn:microsoft.com/office/officeart/2005/8/layout/process5"/>
    <dgm:cxn modelId="{4CA50853-4906-4C95-82EF-BA3770F0A523}" srcId="{D70C3D91-A20B-4261-8CC8-A5790BB99C7A}" destId="{CB59580D-9145-4A7A-BADA-D3CFD508C921}" srcOrd="2" destOrd="0" parTransId="{79047B93-4B8D-4827-B7DD-360324AEDF55}" sibTransId="{36AC3FC9-0938-453C-A767-519F94F2C33B}"/>
    <dgm:cxn modelId="{A796AE55-2890-4C3A-8A93-27AFDFD04E46}" type="presOf" srcId="{D50A0FC6-7DEE-4EFF-A8C6-F4A65C76BBD0}" destId="{8A537309-4F9C-4CF2-834B-4DB6DE6A4CFF}" srcOrd="0" destOrd="0" presId="urn:microsoft.com/office/officeart/2005/8/layout/process5"/>
    <dgm:cxn modelId="{C1112AAF-BE9E-4FB3-9A0B-0BE13039C3F5}" type="presOf" srcId="{EA9327A9-5E2F-4248-A300-F95FAFB1CAC7}" destId="{A39E0DB8-1D82-4442-BAE6-416C85C4CAAD}" srcOrd="0" destOrd="0" presId="urn:microsoft.com/office/officeart/2005/8/layout/process5"/>
    <dgm:cxn modelId="{547FFC40-8F84-452B-A558-0FBF5BC2E0C8}" type="presParOf" srcId="{6226A361-0C97-46D9-B400-4795C08BDE35}" destId="{EF582D7A-E0D2-4903-B87C-E53565C32B84}" srcOrd="0" destOrd="0" presId="urn:microsoft.com/office/officeart/2005/8/layout/process5"/>
    <dgm:cxn modelId="{A39F6052-8924-40C9-A849-38E26E94BD43}" type="presParOf" srcId="{6226A361-0C97-46D9-B400-4795C08BDE35}" destId="{A39E0DB8-1D82-4442-BAE6-416C85C4CAAD}" srcOrd="1" destOrd="0" presId="urn:microsoft.com/office/officeart/2005/8/layout/process5"/>
    <dgm:cxn modelId="{59611970-E873-4D39-A10D-D3FB85CB4B6E}" type="presParOf" srcId="{A39E0DB8-1D82-4442-BAE6-416C85C4CAAD}" destId="{29BD03EA-806B-4A3B-8D23-D4392673B7DA}" srcOrd="0" destOrd="0" presId="urn:microsoft.com/office/officeart/2005/8/layout/process5"/>
    <dgm:cxn modelId="{E24EE5D3-4019-4B67-AC4A-51DA3FE321FC}" type="presParOf" srcId="{6226A361-0C97-46D9-B400-4795C08BDE35}" destId="{8C2959E7-7AB7-4C45-AAC0-B8A423062B4F}" srcOrd="2" destOrd="0" presId="urn:microsoft.com/office/officeart/2005/8/layout/process5"/>
    <dgm:cxn modelId="{4C9AE443-18B3-4513-828A-6E88B5EA0EB9}" type="presParOf" srcId="{6226A361-0C97-46D9-B400-4795C08BDE35}" destId="{300B55A1-0E22-400B-8D12-B9851D54B591}" srcOrd="3" destOrd="0" presId="urn:microsoft.com/office/officeart/2005/8/layout/process5"/>
    <dgm:cxn modelId="{D6F4348B-8E54-4658-A5BB-0011F5B19BF1}" type="presParOf" srcId="{300B55A1-0E22-400B-8D12-B9851D54B591}" destId="{55E8BDC5-D348-4355-9E55-C09E0A661CFD}" srcOrd="0" destOrd="0" presId="urn:microsoft.com/office/officeart/2005/8/layout/process5"/>
    <dgm:cxn modelId="{D616E412-91E5-44D2-82A3-D29909E23557}" type="presParOf" srcId="{6226A361-0C97-46D9-B400-4795C08BDE35}" destId="{658376C8-A6AB-4749-8B12-6F70BA301A70}" srcOrd="4" destOrd="0" presId="urn:microsoft.com/office/officeart/2005/8/layout/process5"/>
    <dgm:cxn modelId="{A100685D-F79B-410A-A81B-8879AA87E623}" type="presParOf" srcId="{6226A361-0C97-46D9-B400-4795C08BDE35}" destId="{6DB67A07-888A-4940-84E5-F10E05479461}" srcOrd="5" destOrd="0" presId="urn:microsoft.com/office/officeart/2005/8/layout/process5"/>
    <dgm:cxn modelId="{3E316FC4-ED6C-47ED-B8F2-32C06AC9499B}" type="presParOf" srcId="{6DB67A07-888A-4940-84E5-F10E05479461}" destId="{FB0EC5FD-D229-4C2C-9C6E-DAE5CFF10425}" srcOrd="0" destOrd="0" presId="urn:microsoft.com/office/officeart/2005/8/layout/process5"/>
    <dgm:cxn modelId="{779FBE6B-3585-46CD-AAC6-BBD6002191FA}" type="presParOf" srcId="{6226A361-0C97-46D9-B400-4795C08BDE35}" destId="{1F952A6B-DCA1-4532-A371-6141D034B07D}" srcOrd="6" destOrd="0" presId="urn:microsoft.com/office/officeart/2005/8/layout/process5"/>
    <dgm:cxn modelId="{98F014EC-10BF-4D90-8CA1-434CFAB76CEE}" type="presParOf" srcId="{6226A361-0C97-46D9-B400-4795C08BDE35}" destId="{09B1B04E-25F0-4B41-BAD6-F4A6C4D7A351}" srcOrd="7" destOrd="0" presId="urn:microsoft.com/office/officeart/2005/8/layout/process5"/>
    <dgm:cxn modelId="{1B7440B2-8954-46CF-990F-62FA90D657B5}" type="presParOf" srcId="{09B1B04E-25F0-4B41-BAD6-F4A6C4D7A351}" destId="{CFB188FB-468A-4719-85F3-6636AC142B18}" srcOrd="0" destOrd="0" presId="urn:microsoft.com/office/officeart/2005/8/layout/process5"/>
    <dgm:cxn modelId="{85EBB95B-AFFD-4AC5-900C-03C1D6A8E75D}" type="presParOf" srcId="{6226A361-0C97-46D9-B400-4795C08BDE35}" destId="{8A537309-4F9C-4CF2-834B-4DB6DE6A4CF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D5E4FF-F487-467A-9DD2-0038D3D776E7}" type="doc">
      <dgm:prSet loTypeId="urn:microsoft.com/office/officeart/2005/8/layout/vProcess5" loCatId="process" qsTypeId="urn:microsoft.com/office/officeart/2005/8/quickstyle/simple3" qsCatId="simple" csTypeId="urn:microsoft.com/office/officeart/2005/8/colors/colorful1#2" csCatId="colorful"/>
      <dgm:spPr/>
      <dgm:t>
        <a:bodyPr/>
        <a:lstStyle/>
        <a:p>
          <a:endParaRPr lang="tr-TR"/>
        </a:p>
      </dgm:t>
    </dgm:pt>
    <dgm:pt modelId="{76F32FB2-2DC6-4975-B8C3-FC574BE2FE15}">
      <dgm:prSet/>
      <dgm:spPr/>
      <dgm:t>
        <a:bodyPr/>
        <a:lstStyle/>
        <a:p>
          <a:pPr rtl="0"/>
          <a:r>
            <a:rPr lang="tr-TR" b="1" i="1" dirty="0" smtClean="0">
              <a:solidFill>
                <a:srgbClr val="FF0000"/>
              </a:solidFill>
            </a:rPr>
            <a:t>Neden unuturuz?</a:t>
          </a:r>
          <a:endParaRPr lang="tr-TR" dirty="0">
            <a:solidFill>
              <a:srgbClr val="FF0000"/>
            </a:solidFill>
          </a:endParaRPr>
        </a:p>
      </dgm:t>
    </dgm:pt>
    <dgm:pt modelId="{733B9B97-9F79-487D-97DE-67EE31810D6A}" type="parTrans" cxnId="{B47DBE64-CE82-4EC7-B399-58A1CD5805A9}">
      <dgm:prSet/>
      <dgm:spPr/>
      <dgm:t>
        <a:bodyPr/>
        <a:lstStyle/>
        <a:p>
          <a:endParaRPr lang="tr-TR"/>
        </a:p>
      </dgm:t>
    </dgm:pt>
    <dgm:pt modelId="{4C152899-D1F6-4C19-92F1-2CBECA07D336}" type="sibTrans" cxnId="{B47DBE64-CE82-4EC7-B399-58A1CD5805A9}">
      <dgm:prSet/>
      <dgm:spPr/>
      <dgm:t>
        <a:bodyPr/>
        <a:lstStyle/>
        <a:p>
          <a:endParaRPr lang="tr-TR"/>
        </a:p>
      </dgm:t>
    </dgm:pt>
    <dgm:pt modelId="{8C32FDA7-AAAB-4D1F-A34E-8956A38F1597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1</a:t>
          </a:r>
          <a:r>
            <a:rPr lang="tr-TR" dirty="0" smtClean="0"/>
            <a:t>.yetersiz öğrenme, eksik kayıt: </a:t>
          </a:r>
          <a:endParaRPr lang="tr-TR" dirty="0"/>
        </a:p>
      </dgm:t>
    </dgm:pt>
    <dgm:pt modelId="{6DAF55EC-317B-4F6B-BA28-10FB52E28A7D}" type="parTrans" cxnId="{B7BB17A7-F257-411F-8B08-8FD7D325628A}">
      <dgm:prSet/>
      <dgm:spPr/>
      <dgm:t>
        <a:bodyPr/>
        <a:lstStyle/>
        <a:p>
          <a:endParaRPr lang="tr-TR"/>
        </a:p>
      </dgm:t>
    </dgm:pt>
    <dgm:pt modelId="{C3ABCB0D-AC4D-43C8-9AED-C069B4C08B12}" type="sibTrans" cxnId="{B7BB17A7-F257-411F-8B08-8FD7D325628A}">
      <dgm:prSet/>
      <dgm:spPr/>
      <dgm:t>
        <a:bodyPr/>
        <a:lstStyle/>
        <a:p>
          <a:endParaRPr lang="tr-TR"/>
        </a:p>
      </dgm:t>
    </dgm:pt>
    <dgm:pt modelId="{6AE354C1-4F7D-4F4C-A521-7661EDD10912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2</a:t>
          </a:r>
          <a:r>
            <a:rPr lang="tr-TR" dirty="0" smtClean="0"/>
            <a:t>.silinme:</a:t>
          </a:r>
          <a:endParaRPr lang="tr-TR" dirty="0"/>
        </a:p>
      </dgm:t>
    </dgm:pt>
    <dgm:pt modelId="{DC99251B-9DB1-4C06-AAE9-06B26F6A1B85}" type="parTrans" cxnId="{357F69B2-9CDF-4705-952D-56EFE66B2767}">
      <dgm:prSet/>
      <dgm:spPr/>
      <dgm:t>
        <a:bodyPr/>
        <a:lstStyle/>
        <a:p>
          <a:endParaRPr lang="tr-TR"/>
        </a:p>
      </dgm:t>
    </dgm:pt>
    <dgm:pt modelId="{D2A1E90D-77F1-47C8-8707-60618D97ED27}" type="sibTrans" cxnId="{357F69B2-9CDF-4705-952D-56EFE66B2767}">
      <dgm:prSet/>
      <dgm:spPr/>
      <dgm:t>
        <a:bodyPr/>
        <a:lstStyle/>
        <a:p>
          <a:endParaRPr lang="tr-TR"/>
        </a:p>
      </dgm:t>
    </dgm:pt>
    <dgm:pt modelId="{945B8BC2-1C33-4E64-912E-AB071F4BE609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3</a:t>
          </a:r>
          <a:r>
            <a:rPr lang="tr-TR" dirty="0" smtClean="0"/>
            <a:t>.bozucu etki: </a:t>
          </a:r>
          <a:endParaRPr lang="tr-TR" dirty="0"/>
        </a:p>
      </dgm:t>
    </dgm:pt>
    <dgm:pt modelId="{9BF4FD4A-8818-4096-8EFC-70B96CAA53C7}" type="parTrans" cxnId="{ACB767AC-81A9-4FAC-BF6C-2D4305859164}">
      <dgm:prSet/>
      <dgm:spPr/>
      <dgm:t>
        <a:bodyPr/>
        <a:lstStyle/>
        <a:p>
          <a:endParaRPr lang="tr-TR"/>
        </a:p>
      </dgm:t>
    </dgm:pt>
    <dgm:pt modelId="{DBF20E19-9625-4DC7-A763-A59F1AA94B46}" type="sibTrans" cxnId="{ACB767AC-81A9-4FAC-BF6C-2D4305859164}">
      <dgm:prSet/>
      <dgm:spPr/>
      <dgm:t>
        <a:bodyPr/>
        <a:lstStyle/>
        <a:p>
          <a:endParaRPr lang="tr-TR"/>
        </a:p>
      </dgm:t>
    </dgm:pt>
    <dgm:pt modelId="{E739DF13-DCA2-412C-A393-AE0F35B7A2CE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4</a:t>
          </a:r>
          <a:r>
            <a:rPr lang="tr-TR" dirty="0" smtClean="0"/>
            <a:t>.anıların bastırılması: </a:t>
          </a:r>
          <a:endParaRPr lang="tr-TR" dirty="0"/>
        </a:p>
      </dgm:t>
    </dgm:pt>
    <dgm:pt modelId="{3CC48483-F5B4-4E49-92D0-CFEC0CD1993D}" type="parTrans" cxnId="{12810803-FDB5-43DC-9D09-68215C53E185}">
      <dgm:prSet/>
      <dgm:spPr/>
      <dgm:t>
        <a:bodyPr/>
        <a:lstStyle/>
        <a:p>
          <a:endParaRPr lang="tr-TR"/>
        </a:p>
      </dgm:t>
    </dgm:pt>
    <dgm:pt modelId="{11A5DBC7-1ED0-4AAB-8AB6-E878D8D2660E}" type="sibTrans" cxnId="{12810803-FDB5-43DC-9D09-68215C53E185}">
      <dgm:prSet/>
      <dgm:spPr/>
      <dgm:t>
        <a:bodyPr/>
        <a:lstStyle/>
        <a:p>
          <a:endParaRPr lang="tr-TR"/>
        </a:p>
      </dgm:t>
    </dgm:pt>
    <dgm:pt modelId="{0F2D7140-C28B-4E3C-BC16-A73D3B7A2AA3}" type="pres">
      <dgm:prSet presAssocID="{E8D5E4FF-F487-467A-9DD2-0038D3D776E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35FB299-5F4F-44FE-897F-1468C3E05A49}" type="pres">
      <dgm:prSet presAssocID="{E8D5E4FF-F487-467A-9DD2-0038D3D776E7}" presName="dummyMaxCanvas" presStyleCnt="0">
        <dgm:presLayoutVars/>
      </dgm:prSet>
      <dgm:spPr/>
      <dgm:t>
        <a:bodyPr/>
        <a:lstStyle/>
        <a:p>
          <a:endParaRPr lang="tr-TR"/>
        </a:p>
      </dgm:t>
    </dgm:pt>
    <dgm:pt modelId="{D1D413B3-351E-4C25-8225-DC87F92FC9C0}" type="pres">
      <dgm:prSet presAssocID="{E8D5E4FF-F487-467A-9DD2-0038D3D776E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D6E905-E712-423D-98EC-0588041E697B}" type="pres">
      <dgm:prSet presAssocID="{E8D5E4FF-F487-467A-9DD2-0038D3D776E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988515-7C7F-4224-B232-35EEFB220063}" type="pres">
      <dgm:prSet presAssocID="{E8D5E4FF-F487-467A-9DD2-0038D3D776E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8474E2-CD2C-44B5-BE3A-D9E213CC5618}" type="pres">
      <dgm:prSet presAssocID="{E8D5E4FF-F487-467A-9DD2-0038D3D776E7}" presName="FiveNodes_4" presStyleLbl="node1" presStyleIdx="3" presStyleCnt="5" custLinFactNeighborX="4801" custLinFactNeighborY="-206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68FD05-FEFE-416D-843D-392D0B7EEEBD}" type="pres">
      <dgm:prSet presAssocID="{E8D5E4FF-F487-467A-9DD2-0038D3D776E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DC086E-943C-41D1-957A-EEAB9A39071B}" type="pres">
      <dgm:prSet presAssocID="{E8D5E4FF-F487-467A-9DD2-0038D3D776E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116F1D-222D-4785-BFAD-3DF962B3749F}" type="pres">
      <dgm:prSet presAssocID="{E8D5E4FF-F487-467A-9DD2-0038D3D776E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26F069D-0249-4280-AB81-C2345ADCB296}" type="pres">
      <dgm:prSet presAssocID="{E8D5E4FF-F487-467A-9DD2-0038D3D776E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7172FE-B2A7-4A61-8972-6D168C5268E3}" type="pres">
      <dgm:prSet presAssocID="{E8D5E4FF-F487-467A-9DD2-0038D3D776E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684239-B114-4B19-8F75-EB26183243AC}" type="pres">
      <dgm:prSet presAssocID="{E8D5E4FF-F487-467A-9DD2-0038D3D776E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F27986-5176-4451-8657-925539FFFCCC}" type="pres">
      <dgm:prSet presAssocID="{E8D5E4FF-F487-467A-9DD2-0038D3D776E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70EFA7-D807-47B3-9372-FDBAFD4DE9D2}" type="pres">
      <dgm:prSet presAssocID="{E8D5E4FF-F487-467A-9DD2-0038D3D776E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D878E6-0FE1-44A0-9EE2-4BAD800C665E}" type="pres">
      <dgm:prSet presAssocID="{E8D5E4FF-F487-467A-9DD2-0038D3D776E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1F0C48-9A12-4AF5-A957-82CCE681478B}" type="pres">
      <dgm:prSet presAssocID="{E8D5E4FF-F487-467A-9DD2-0038D3D776E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A3D3C00-DA0B-4EFC-B4B4-9E09FB512F75}" type="presOf" srcId="{8C32FDA7-AAAB-4D1F-A34E-8956A38F1597}" destId="{1DF27986-5176-4451-8657-925539FFFCCC}" srcOrd="1" destOrd="0" presId="urn:microsoft.com/office/officeart/2005/8/layout/vProcess5"/>
    <dgm:cxn modelId="{9E595D41-FA5B-4B72-B1B7-08E7876D6DE3}" type="presOf" srcId="{DBF20E19-9625-4DC7-A763-A59F1AA94B46}" destId="{4E7172FE-B2A7-4A61-8972-6D168C5268E3}" srcOrd="0" destOrd="0" presId="urn:microsoft.com/office/officeart/2005/8/layout/vProcess5"/>
    <dgm:cxn modelId="{C9935BD9-90D3-4010-BAEF-0502D33CCB63}" type="presOf" srcId="{76F32FB2-2DC6-4975-B8C3-FC574BE2FE15}" destId="{F7684239-B114-4B19-8F75-EB26183243AC}" srcOrd="1" destOrd="0" presId="urn:microsoft.com/office/officeart/2005/8/layout/vProcess5"/>
    <dgm:cxn modelId="{B7BB17A7-F257-411F-8B08-8FD7D325628A}" srcId="{E8D5E4FF-F487-467A-9DD2-0038D3D776E7}" destId="{8C32FDA7-AAAB-4D1F-A34E-8956A38F1597}" srcOrd="1" destOrd="0" parTransId="{6DAF55EC-317B-4F6B-BA28-10FB52E28A7D}" sibTransId="{C3ABCB0D-AC4D-43C8-9AED-C069B4C08B12}"/>
    <dgm:cxn modelId="{F33C1145-6B76-4B3E-857E-FAF10D9FD6E6}" type="presOf" srcId="{4C152899-D1F6-4C19-92F1-2CBECA07D336}" destId="{F4DC086E-943C-41D1-957A-EEAB9A39071B}" srcOrd="0" destOrd="0" presId="urn:microsoft.com/office/officeart/2005/8/layout/vProcess5"/>
    <dgm:cxn modelId="{357F69B2-9CDF-4705-952D-56EFE66B2767}" srcId="{E8D5E4FF-F487-467A-9DD2-0038D3D776E7}" destId="{6AE354C1-4F7D-4F4C-A521-7661EDD10912}" srcOrd="2" destOrd="0" parTransId="{DC99251B-9DB1-4C06-AAE9-06B26F6A1B85}" sibTransId="{D2A1E90D-77F1-47C8-8707-60618D97ED27}"/>
    <dgm:cxn modelId="{ACB767AC-81A9-4FAC-BF6C-2D4305859164}" srcId="{E8D5E4FF-F487-467A-9DD2-0038D3D776E7}" destId="{945B8BC2-1C33-4E64-912E-AB071F4BE609}" srcOrd="3" destOrd="0" parTransId="{9BF4FD4A-8818-4096-8EFC-70B96CAA53C7}" sibTransId="{DBF20E19-9625-4DC7-A763-A59F1AA94B46}"/>
    <dgm:cxn modelId="{494AD324-FC08-428F-B4CD-4C8246A55C51}" type="presOf" srcId="{6AE354C1-4F7D-4F4C-A521-7661EDD10912}" destId="{A4988515-7C7F-4224-B232-35EEFB220063}" srcOrd="0" destOrd="0" presId="urn:microsoft.com/office/officeart/2005/8/layout/vProcess5"/>
    <dgm:cxn modelId="{9EC4A201-328D-40B5-A9FA-BFF0C73C2F3E}" type="presOf" srcId="{E739DF13-DCA2-412C-A393-AE0F35B7A2CE}" destId="{A61F0C48-9A12-4AF5-A957-82CCE681478B}" srcOrd="1" destOrd="0" presId="urn:microsoft.com/office/officeart/2005/8/layout/vProcess5"/>
    <dgm:cxn modelId="{8965BADB-8F8C-4348-983E-72E5629337D3}" type="presOf" srcId="{8C32FDA7-AAAB-4D1F-A34E-8956A38F1597}" destId="{EFD6E905-E712-423D-98EC-0588041E697B}" srcOrd="0" destOrd="0" presId="urn:microsoft.com/office/officeart/2005/8/layout/vProcess5"/>
    <dgm:cxn modelId="{12810803-FDB5-43DC-9D09-68215C53E185}" srcId="{E8D5E4FF-F487-467A-9DD2-0038D3D776E7}" destId="{E739DF13-DCA2-412C-A393-AE0F35B7A2CE}" srcOrd="4" destOrd="0" parTransId="{3CC48483-F5B4-4E49-92D0-CFEC0CD1993D}" sibTransId="{11A5DBC7-1ED0-4AAB-8AB6-E878D8D2660E}"/>
    <dgm:cxn modelId="{07BC2A10-7E40-450A-8009-5981C1409C74}" type="presOf" srcId="{C3ABCB0D-AC4D-43C8-9AED-C069B4C08B12}" destId="{88116F1D-222D-4785-BFAD-3DF962B3749F}" srcOrd="0" destOrd="0" presId="urn:microsoft.com/office/officeart/2005/8/layout/vProcess5"/>
    <dgm:cxn modelId="{B47DBE64-CE82-4EC7-B399-58A1CD5805A9}" srcId="{E8D5E4FF-F487-467A-9DD2-0038D3D776E7}" destId="{76F32FB2-2DC6-4975-B8C3-FC574BE2FE15}" srcOrd="0" destOrd="0" parTransId="{733B9B97-9F79-487D-97DE-67EE31810D6A}" sibTransId="{4C152899-D1F6-4C19-92F1-2CBECA07D336}"/>
    <dgm:cxn modelId="{B28474A8-DA94-4471-B0E0-1FAEA9C78120}" type="presOf" srcId="{945B8BC2-1C33-4E64-912E-AB071F4BE609}" destId="{02D878E6-0FE1-44A0-9EE2-4BAD800C665E}" srcOrd="1" destOrd="0" presId="urn:microsoft.com/office/officeart/2005/8/layout/vProcess5"/>
    <dgm:cxn modelId="{0E360A4B-9E55-4DE5-B932-477C2F371734}" type="presOf" srcId="{D2A1E90D-77F1-47C8-8707-60618D97ED27}" destId="{926F069D-0249-4280-AB81-C2345ADCB296}" srcOrd="0" destOrd="0" presId="urn:microsoft.com/office/officeart/2005/8/layout/vProcess5"/>
    <dgm:cxn modelId="{0031BB51-C4B4-44DB-B32B-733BB2552532}" type="presOf" srcId="{945B8BC2-1C33-4E64-912E-AB071F4BE609}" destId="{B88474E2-CD2C-44B5-BE3A-D9E213CC5618}" srcOrd="0" destOrd="0" presId="urn:microsoft.com/office/officeart/2005/8/layout/vProcess5"/>
    <dgm:cxn modelId="{D5F9F61E-B882-467F-8EDA-039D93F9A616}" type="presOf" srcId="{76F32FB2-2DC6-4975-B8C3-FC574BE2FE15}" destId="{D1D413B3-351E-4C25-8225-DC87F92FC9C0}" srcOrd="0" destOrd="0" presId="urn:microsoft.com/office/officeart/2005/8/layout/vProcess5"/>
    <dgm:cxn modelId="{BEB6A2A4-A943-4C52-85EA-7504BBFC24E2}" type="presOf" srcId="{6AE354C1-4F7D-4F4C-A521-7661EDD10912}" destId="{9370EFA7-D807-47B3-9372-FDBAFD4DE9D2}" srcOrd="1" destOrd="0" presId="urn:microsoft.com/office/officeart/2005/8/layout/vProcess5"/>
    <dgm:cxn modelId="{3ED33EF6-755B-48B1-93C6-BF78F7225021}" type="presOf" srcId="{E739DF13-DCA2-412C-A393-AE0F35B7A2CE}" destId="{2168FD05-FEFE-416D-843D-392D0B7EEEBD}" srcOrd="0" destOrd="0" presId="urn:microsoft.com/office/officeart/2005/8/layout/vProcess5"/>
    <dgm:cxn modelId="{7E525D05-0F0D-4C0F-B31D-81A2F5CCF51A}" type="presOf" srcId="{E8D5E4FF-F487-467A-9DD2-0038D3D776E7}" destId="{0F2D7140-C28B-4E3C-BC16-A73D3B7A2AA3}" srcOrd="0" destOrd="0" presId="urn:microsoft.com/office/officeart/2005/8/layout/vProcess5"/>
    <dgm:cxn modelId="{C6D950AC-7F40-4853-A5DC-CE4FD36101EC}" type="presParOf" srcId="{0F2D7140-C28B-4E3C-BC16-A73D3B7A2AA3}" destId="{D35FB299-5F4F-44FE-897F-1468C3E05A49}" srcOrd="0" destOrd="0" presId="urn:microsoft.com/office/officeart/2005/8/layout/vProcess5"/>
    <dgm:cxn modelId="{27ED9DD5-6C69-4242-8B4E-E18DBEA60B45}" type="presParOf" srcId="{0F2D7140-C28B-4E3C-BC16-A73D3B7A2AA3}" destId="{D1D413B3-351E-4C25-8225-DC87F92FC9C0}" srcOrd="1" destOrd="0" presId="urn:microsoft.com/office/officeart/2005/8/layout/vProcess5"/>
    <dgm:cxn modelId="{C6B5D4DD-FF4B-4D0C-B605-25F554DE2D71}" type="presParOf" srcId="{0F2D7140-C28B-4E3C-BC16-A73D3B7A2AA3}" destId="{EFD6E905-E712-423D-98EC-0588041E697B}" srcOrd="2" destOrd="0" presId="urn:microsoft.com/office/officeart/2005/8/layout/vProcess5"/>
    <dgm:cxn modelId="{158921FA-2099-4459-BAF9-72DF15005554}" type="presParOf" srcId="{0F2D7140-C28B-4E3C-BC16-A73D3B7A2AA3}" destId="{A4988515-7C7F-4224-B232-35EEFB220063}" srcOrd="3" destOrd="0" presId="urn:microsoft.com/office/officeart/2005/8/layout/vProcess5"/>
    <dgm:cxn modelId="{F9277802-223A-43BF-81D4-9BF89FB75F8D}" type="presParOf" srcId="{0F2D7140-C28B-4E3C-BC16-A73D3B7A2AA3}" destId="{B88474E2-CD2C-44B5-BE3A-D9E213CC5618}" srcOrd="4" destOrd="0" presId="urn:microsoft.com/office/officeart/2005/8/layout/vProcess5"/>
    <dgm:cxn modelId="{39F5C45E-5816-482B-A370-0E18A0289163}" type="presParOf" srcId="{0F2D7140-C28B-4E3C-BC16-A73D3B7A2AA3}" destId="{2168FD05-FEFE-416D-843D-392D0B7EEEBD}" srcOrd="5" destOrd="0" presId="urn:microsoft.com/office/officeart/2005/8/layout/vProcess5"/>
    <dgm:cxn modelId="{C41B0A26-1965-45F4-A94D-4CB7B1689AD0}" type="presParOf" srcId="{0F2D7140-C28B-4E3C-BC16-A73D3B7A2AA3}" destId="{F4DC086E-943C-41D1-957A-EEAB9A39071B}" srcOrd="6" destOrd="0" presId="urn:microsoft.com/office/officeart/2005/8/layout/vProcess5"/>
    <dgm:cxn modelId="{E1443482-9D62-42E3-8021-BD205DD27C84}" type="presParOf" srcId="{0F2D7140-C28B-4E3C-BC16-A73D3B7A2AA3}" destId="{88116F1D-222D-4785-BFAD-3DF962B3749F}" srcOrd="7" destOrd="0" presId="urn:microsoft.com/office/officeart/2005/8/layout/vProcess5"/>
    <dgm:cxn modelId="{056953C5-7425-468C-9B40-8FD83AAE9D19}" type="presParOf" srcId="{0F2D7140-C28B-4E3C-BC16-A73D3B7A2AA3}" destId="{926F069D-0249-4280-AB81-C2345ADCB296}" srcOrd="8" destOrd="0" presId="urn:microsoft.com/office/officeart/2005/8/layout/vProcess5"/>
    <dgm:cxn modelId="{99622DFF-6A10-45EB-8ED3-8582E5215CC7}" type="presParOf" srcId="{0F2D7140-C28B-4E3C-BC16-A73D3B7A2AA3}" destId="{4E7172FE-B2A7-4A61-8972-6D168C5268E3}" srcOrd="9" destOrd="0" presId="urn:microsoft.com/office/officeart/2005/8/layout/vProcess5"/>
    <dgm:cxn modelId="{052B128D-C153-4C7B-AE89-A1644D845B27}" type="presParOf" srcId="{0F2D7140-C28B-4E3C-BC16-A73D3B7A2AA3}" destId="{F7684239-B114-4B19-8F75-EB26183243AC}" srcOrd="10" destOrd="0" presId="urn:microsoft.com/office/officeart/2005/8/layout/vProcess5"/>
    <dgm:cxn modelId="{6A03DE05-F5AB-4AC7-8D53-20AC07E1C55B}" type="presParOf" srcId="{0F2D7140-C28B-4E3C-BC16-A73D3B7A2AA3}" destId="{1DF27986-5176-4451-8657-925539FFFCCC}" srcOrd="11" destOrd="0" presId="urn:microsoft.com/office/officeart/2005/8/layout/vProcess5"/>
    <dgm:cxn modelId="{17C8E6C5-375C-4C14-8CBE-B2365E26F369}" type="presParOf" srcId="{0F2D7140-C28B-4E3C-BC16-A73D3B7A2AA3}" destId="{9370EFA7-D807-47B3-9372-FDBAFD4DE9D2}" srcOrd="12" destOrd="0" presId="urn:microsoft.com/office/officeart/2005/8/layout/vProcess5"/>
    <dgm:cxn modelId="{34FB6FE0-4F96-4F4F-AE86-5C59DA231058}" type="presParOf" srcId="{0F2D7140-C28B-4E3C-BC16-A73D3B7A2AA3}" destId="{02D878E6-0FE1-44A0-9EE2-4BAD800C665E}" srcOrd="13" destOrd="0" presId="urn:microsoft.com/office/officeart/2005/8/layout/vProcess5"/>
    <dgm:cxn modelId="{A373A497-F13E-42F5-A56D-A23B5478B264}" type="presParOf" srcId="{0F2D7140-C28B-4E3C-BC16-A73D3B7A2AA3}" destId="{A61F0C48-9A12-4AF5-A957-82CCE681478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53D335-365A-46D0-8D18-E7256533AE0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C24C909D-EC12-44CD-9D03-E5D67B888286}">
      <dgm:prSet/>
      <dgm:spPr/>
      <dgm:t>
        <a:bodyPr/>
        <a:lstStyle/>
        <a:p>
          <a:pPr rtl="0"/>
          <a:r>
            <a:rPr lang="tr-TR" b="1" i="1" dirty="0" smtClean="0">
              <a:solidFill>
                <a:schemeClr val="tx1"/>
              </a:solidFill>
            </a:rPr>
            <a:t>Etkin öğrenme yöntemlerini kullan!</a:t>
          </a:r>
          <a:endParaRPr lang="tr-TR" dirty="0">
            <a:solidFill>
              <a:schemeClr val="tx1"/>
            </a:solidFill>
          </a:endParaRPr>
        </a:p>
      </dgm:t>
    </dgm:pt>
    <dgm:pt modelId="{94CBE398-6649-4983-90E1-756C135D241C}" type="parTrans" cxnId="{1F436358-35DF-41DD-A93F-3B40A43B3BA0}">
      <dgm:prSet/>
      <dgm:spPr/>
      <dgm:t>
        <a:bodyPr/>
        <a:lstStyle/>
        <a:p>
          <a:endParaRPr lang="tr-TR"/>
        </a:p>
      </dgm:t>
    </dgm:pt>
    <dgm:pt modelId="{E82D5838-CEFB-4DDD-ABE6-A64AB2233763}" type="sibTrans" cxnId="{1F436358-35DF-41DD-A93F-3B40A43B3BA0}">
      <dgm:prSet/>
      <dgm:spPr/>
      <dgm:t>
        <a:bodyPr/>
        <a:lstStyle/>
        <a:p>
          <a:endParaRPr lang="tr-TR"/>
        </a:p>
      </dgm:t>
    </dgm:pt>
    <dgm:pt modelId="{66CC11C5-75C5-4043-940F-2868CDAA6A25}">
      <dgm:prSet/>
      <dgm:spPr/>
      <dgm:t>
        <a:bodyPr/>
        <a:lstStyle/>
        <a:p>
          <a:pPr rtl="0"/>
          <a:r>
            <a:rPr lang="tr-TR" b="1" i="1" dirty="0" smtClean="0">
              <a:solidFill>
                <a:schemeClr val="tx1"/>
              </a:solidFill>
            </a:rPr>
            <a:t>Bilgiyi öğrendiğinden emin ol!</a:t>
          </a:r>
          <a:endParaRPr lang="tr-TR" dirty="0">
            <a:solidFill>
              <a:schemeClr val="tx1"/>
            </a:solidFill>
          </a:endParaRPr>
        </a:p>
      </dgm:t>
    </dgm:pt>
    <dgm:pt modelId="{D369DD9C-DBDD-4509-AC97-2895B60DD14D}" type="parTrans" cxnId="{091F01BF-DD6A-4CCA-B604-4C79F58A57C8}">
      <dgm:prSet/>
      <dgm:spPr/>
      <dgm:t>
        <a:bodyPr/>
        <a:lstStyle/>
        <a:p>
          <a:endParaRPr lang="tr-TR"/>
        </a:p>
      </dgm:t>
    </dgm:pt>
    <dgm:pt modelId="{AD9BC56F-1EEB-4228-9D32-AD573B42117F}" type="sibTrans" cxnId="{091F01BF-DD6A-4CCA-B604-4C79F58A57C8}">
      <dgm:prSet/>
      <dgm:spPr/>
      <dgm:t>
        <a:bodyPr/>
        <a:lstStyle/>
        <a:p>
          <a:endParaRPr lang="tr-TR"/>
        </a:p>
      </dgm:t>
    </dgm:pt>
    <dgm:pt modelId="{7DD5EBAA-CD88-44E9-9A8D-553E0FE3A409}">
      <dgm:prSet/>
      <dgm:spPr/>
      <dgm:t>
        <a:bodyPr/>
        <a:lstStyle/>
        <a:p>
          <a:pPr rtl="0"/>
          <a:r>
            <a:rPr lang="tr-TR" b="1" i="1" dirty="0" smtClean="0">
              <a:solidFill>
                <a:schemeClr val="tx1"/>
              </a:solidFill>
            </a:rPr>
            <a:t>Öğrendiklerini ilk 24 saat içinde kısa bir göz atma ile pekiştir!</a:t>
          </a:r>
          <a:endParaRPr lang="tr-TR" dirty="0">
            <a:solidFill>
              <a:schemeClr val="tx1"/>
            </a:solidFill>
          </a:endParaRPr>
        </a:p>
      </dgm:t>
    </dgm:pt>
    <dgm:pt modelId="{D0848FB1-90BA-4B9C-BD79-998A08E4BD92}" type="parTrans" cxnId="{608701AE-CF2E-4BC1-AB02-659B6D9289E4}">
      <dgm:prSet/>
      <dgm:spPr/>
      <dgm:t>
        <a:bodyPr/>
        <a:lstStyle/>
        <a:p>
          <a:endParaRPr lang="tr-TR"/>
        </a:p>
      </dgm:t>
    </dgm:pt>
    <dgm:pt modelId="{20832251-FBAE-449B-B0E5-66B48CF27FD9}" type="sibTrans" cxnId="{608701AE-CF2E-4BC1-AB02-659B6D9289E4}">
      <dgm:prSet/>
      <dgm:spPr/>
      <dgm:t>
        <a:bodyPr/>
        <a:lstStyle/>
        <a:p>
          <a:endParaRPr lang="tr-TR"/>
        </a:p>
      </dgm:t>
    </dgm:pt>
    <dgm:pt modelId="{0DCB2230-5754-46EE-9309-F114F8F31148}">
      <dgm:prSet/>
      <dgm:spPr/>
      <dgm:t>
        <a:bodyPr/>
        <a:lstStyle/>
        <a:p>
          <a:pPr rtl="0"/>
          <a:r>
            <a:rPr lang="tr-TR" b="1" i="1" dirty="0" smtClean="0">
              <a:solidFill>
                <a:schemeClr val="tx1"/>
              </a:solidFill>
            </a:rPr>
            <a:t>Aralıklı tekrarlar yap!</a:t>
          </a:r>
          <a:endParaRPr lang="tr-TR" dirty="0">
            <a:solidFill>
              <a:schemeClr val="tx1"/>
            </a:solidFill>
          </a:endParaRPr>
        </a:p>
      </dgm:t>
    </dgm:pt>
    <dgm:pt modelId="{293EC61C-7400-436C-87D0-2D02844319F5}" type="parTrans" cxnId="{86217564-ECB6-40F6-A3EF-DA842691EDCC}">
      <dgm:prSet/>
      <dgm:spPr/>
      <dgm:t>
        <a:bodyPr/>
        <a:lstStyle/>
        <a:p>
          <a:endParaRPr lang="tr-TR"/>
        </a:p>
      </dgm:t>
    </dgm:pt>
    <dgm:pt modelId="{3743B1BB-AA12-479D-9F0E-D450E53E138E}" type="sibTrans" cxnId="{86217564-ECB6-40F6-A3EF-DA842691EDCC}">
      <dgm:prSet/>
      <dgm:spPr/>
      <dgm:t>
        <a:bodyPr/>
        <a:lstStyle/>
        <a:p>
          <a:endParaRPr lang="tr-TR"/>
        </a:p>
      </dgm:t>
    </dgm:pt>
    <dgm:pt modelId="{6D9E2E91-634A-484D-B0C0-3115D3D0F392}" type="pres">
      <dgm:prSet presAssocID="{A353D335-365A-46D0-8D18-E7256533AE0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1AFFF24-140A-46DC-9C69-B97B680591CD}" type="pres">
      <dgm:prSet presAssocID="{A353D335-365A-46D0-8D18-E7256533AE08}" presName="arrow" presStyleLbl="bgShp" presStyleIdx="0" presStyleCnt="1"/>
      <dgm:spPr/>
    </dgm:pt>
    <dgm:pt modelId="{1B6C4BFA-CC0E-4A23-B807-D2D0F5017B2E}" type="pres">
      <dgm:prSet presAssocID="{A353D335-365A-46D0-8D18-E7256533AE08}" presName="linearProcess" presStyleCnt="0"/>
      <dgm:spPr/>
    </dgm:pt>
    <dgm:pt modelId="{CA35AF27-47CF-49E1-A722-17097358EA89}" type="pres">
      <dgm:prSet presAssocID="{C24C909D-EC12-44CD-9D03-E5D67B88828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BA6215-1042-4B28-9614-61B83913B55C}" type="pres">
      <dgm:prSet presAssocID="{E82D5838-CEFB-4DDD-ABE6-A64AB2233763}" presName="sibTrans" presStyleCnt="0"/>
      <dgm:spPr/>
    </dgm:pt>
    <dgm:pt modelId="{4F68FA4E-4523-4BC6-BD5B-F27874DD5C0B}" type="pres">
      <dgm:prSet presAssocID="{66CC11C5-75C5-4043-940F-2868CDAA6A2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1EAE08-595D-4434-894D-AB1A36E9F32F}" type="pres">
      <dgm:prSet presAssocID="{AD9BC56F-1EEB-4228-9D32-AD573B42117F}" presName="sibTrans" presStyleCnt="0"/>
      <dgm:spPr/>
    </dgm:pt>
    <dgm:pt modelId="{EC94C253-F73C-4423-B32A-02C64ED48C5A}" type="pres">
      <dgm:prSet presAssocID="{7DD5EBAA-CD88-44E9-9A8D-553E0FE3A40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43E235-B1D4-4706-ABEB-6D4A677EF085}" type="pres">
      <dgm:prSet presAssocID="{20832251-FBAE-449B-B0E5-66B48CF27FD9}" presName="sibTrans" presStyleCnt="0"/>
      <dgm:spPr/>
    </dgm:pt>
    <dgm:pt modelId="{624A8133-E853-4207-874F-E27A0B5A7854}" type="pres">
      <dgm:prSet presAssocID="{0DCB2230-5754-46EE-9309-F114F8F3114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6217564-ECB6-40F6-A3EF-DA842691EDCC}" srcId="{A353D335-365A-46D0-8D18-E7256533AE08}" destId="{0DCB2230-5754-46EE-9309-F114F8F31148}" srcOrd="3" destOrd="0" parTransId="{293EC61C-7400-436C-87D0-2D02844319F5}" sibTransId="{3743B1BB-AA12-479D-9F0E-D450E53E138E}"/>
    <dgm:cxn modelId="{E259C027-491B-44DE-BDFA-754AE13B13FE}" type="presOf" srcId="{0DCB2230-5754-46EE-9309-F114F8F31148}" destId="{624A8133-E853-4207-874F-E27A0B5A7854}" srcOrd="0" destOrd="0" presId="urn:microsoft.com/office/officeart/2005/8/layout/hProcess9"/>
    <dgm:cxn modelId="{839F442B-D835-4C2B-B857-33142B0E235E}" type="presOf" srcId="{66CC11C5-75C5-4043-940F-2868CDAA6A25}" destId="{4F68FA4E-4523-4BC6-BD5B-F27874DD5C0B}" srcOrd="0" destOrd="0" presId="urn:microsoft.com/office/officeart/2005/8/layout/hProcess9"/>
    <dgm:cxn modelId="{65C97F42-2C68-40B7-8F67-2BD71EBF55F9}" type="presOf" srcId="{A353D335-365A-46D0-8D18-E7256533AE08}" destId="{6D9E2E91-634A-484D-B0C0-3115D3D0F392}" srcOrd="0" destOrd="0" presId="urn:microsoft.com/office/officeart/2005/8/layout/hProcess9"/>
    <dgm:cxn modelId="{091F01BF-DD6A-4CCA-B604-4C79F58A57C8}" srcId="{A353D335-365A-46D0-8D18-E7256533AE08}" destId="{66CC11C5-75C5-4043-940F-2868CDAA6A25}" srcOrd="1" destOrd="0" parTransId="{D369DD9C-DBDD-4509-AC97-2895B60DD14D}" sibTransId="{AD9BC56F-1EEB-4228-9D32-AD573B42117F}"/>
    <dgm:cxn modelId="{60B24588-6784-4DE4-98DF-5FA2F75DD89E}" type="presOf" srcId="{7DD5EBAA-CD88-44E9-9A8D-553E0FE3A409}" destId="{EC94C253-F73C-4423-B32A-02C64ED48C5A}" srcOrd="0" destOrd="0" presId="urn:microsoft.com/office/officeart/2005/8/layout/hProcess9"/>
    <dgm:cxn modelId="{CF353A53-F884-4C0C-AEE1-574C3136D122}" type="presOf" srcId="{C24C909D-EC12-44CD-9D03-E5D67B888286}" destId="{CA35AF27-47CF-49E1-A722-17097358EA89}" srcOrd="0" destOrd="0" presId="urn:microsoft.com/office/officeart/2005/8/layout/hProcess9"/>
    <dgm:cxn modelId="{608701AE-CF2E-4BC1-AB02-659B6D9289E4}" srcId="{A353D335-365A-46D0-8D18-E7256533AE08}" destId="{7DD5EBAA-CD88-44E9-9A8D-553E0FE3A409}" srcOrd="2" destOrd="0" parTransId="{D0848FB1-90BA-4B9C-BD79-998A08E4BD92}" sibTransId="{20832251-FBAE-449B-B0E5-66B48CF27FD9}"/>
    <dgm:cxn modelId="{1F436358-35DF-41DD-A93F-3B40A43B3BA0}" srcId="{A353D335-365A-46D0-8D18-E7256533AE08}" destId="{C24C909D-EC12-44CD-9D03-E5D67B888286}" srcOrd="0" destOrd="0" parTransId="{94CBE398-6649-4983-90E1-756C135D241C}" sibTransId="{E82D5838-CEFB-4DDD-ABE6-A64AB2233763}"/>
    <dgm:cxn modelId="{B4D35A1F-1E26-429D-910F-558341141F73}" type="presParOf" srcId="{6D9E2E91-634A-484D-B0C0-3115D3D0F392}" destId="{61AFFF24-140A-46DC-9C69-B97B680591CD}" srcOrd="0" destOrd="0" presId="urn:microsoft.com/office/officeart/2005/8/layout/hProcess9"/>
    <dgm:cxn modelId="{15EB5BA9-A633-40E1-9212-46FDC3D97343}" type="presParOf" srcId="{6D9E2E91-634A-484D-B0C0-3115D3D0F392}" destId="{1B6C4BFA-CC0E-4A23-B807-D2D0F5017B2E}" srcOrd="1" destOrd="0" presId="urn:microsoft.com/office/officeart/2005/8/layout/hProcess9"/>
    <dgm:cxn modelId="{FEF3FDD0-B947-45A9-B0D4-EC3CCF165F7A}" type="presParOf" srcId="{1B6C4BFA-CC0E-4A23-B807-D2D0F5017B2E}" destId="{CA35AF27-47CF-49E1-A722-17097358EA89}" srcOrd="0" destOrd="0" presId="urn:microsoft.com/office/officeart/2005/8/layout/hProcess9"/>
    <dgm:cxn modelId="{E1D1C3BB-D4ED-4259-B760-F61532C31F2E}" type="presParOf" srcId="{1B6C4BFA-CC0E-4A23-B807-D2D0F5017B2E}" destId="{23BA6215-1042-4B28-9614-61B83913B55C}" srcOrd="1" destOrd="0" presId="urn:microsoft.com/office/officeart/2005/8/layout/hProcess9"/>
    <dgm:cxn modelId="{2055F002-FC63-41F7-9271-AF78B66662D4}" type="presParOf" srcId="{1B6C4BFA-CC0E-4A23-B807-D2D0F5017B2E}" destId="{4F68FA4E-4523-4BC6-BD5B-F27874DD5C0B}" srcOrd="2" destOrd="0" presId="urn:microsoft.com/office/officeart/2005/8/layout/hProcess9"/>
    <dgm:cxn modelId="{290A8990-75E7-4B41-8ECA-9175BADCE2DC}" type="presParOf" srcId="{1B6C4BFA-CC0E-4A23-B807-D2D0F5017B2E}" destId="{A61EAE08-595D-4434-894D-AB1A36E9F32F}" srcOrd="3" destOrd="0" presId="urn:microsoft.com/office/officeart/2005/8/layout/hProcess9"/>
    <dgm:cxn modelId="{CEDE9DB5-F60D-498B-AC5A-7AA6F7D56498}" type="presParOf" srcId="{1B6C4BFA-CC0E-4A23-B807-D2D0F5017B2E}" destId="{EC94C253-F73C-4423-B32A-02C64ED48C5A}" srcOrd="4" destOrd="0" presId="urn:microsoft.com/office/officeart/2005/8/layout/hProcess9"/>
    <dgm:cxn modelId="{0FEB4132-A6A7-450E-A7C2-2EFA645729AC}" type="presParOf" srcId="{1B6C4BFA-CC0E-4A23-B807-D2D0F5017B2E}" destId="{7E43E235-B1D4-4706-ABEB-6D4A677EF085}" srcOrd="5" destOrd="0" presId="urn:microsoft.com/office/officeart/2005/8/layout/hProcess9"/>
    <dgm:cxn modelId="{C32EFD4E-2265-42F3-B183-5B32B9F3FF91}" type="presParOf" srcId="{1B6C4BFA-CC0E-4A23-B807-D2D0F5017B2E}" destId="{624A8133-E853-4207-874F-E27A0B5A785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8B0CB-553F-4F4A-8A28-2170352B8ED0}">
      <dsp:nvSpPr>
        <dsp:cNvPr id="0" name=""/>
        <dsp:cNvSpPr/>
      </dsp:nvSpPr>
      <dsp:spPr>
        <a:xfrm>
          <a:off x="0" y="747463"/>
          <a:ext cx="8424936" cy="65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i="1" kern="1200" dirty="0" smtClean="0"/>
            <a:t>-</a:t>
          </a:r>
          <a:r>
            <a:rPr lang="tr-TR" sz="2800" b="1" i="1" kern="1200" dirty="0" smtClean="0">
              <a:solidFill>
                <a:schemeClr val="tx1"/>
              </a:solidFill>
            </a:rPr>
            <a:t>Amaçsız plansız çalışma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31984" y="779447"/>
        <a:ext cx="8360968" cy="591232"/>
      </dsp:txXfrm>
    </dsp:sp>
    <dsp:sp modelId="{2166F674-0C53-47BB-A8B3-73FA108702F2}">
      <dsp:nvSpPr>
        <dsp:cNvPr id="0" name=""/>
        <dsp:cNvSpPr/>
      </dsp:nvSpPr>
      <dsp:spPr>
        <a:xfrm>
          <a:off x="0" y="1512167"/>
          <a:ext cx="8424936" cy="655200"/>
        </a:xfrm>
        <a:prstGeom prst="roundRect">
          <a:avLst/>
        </a:prstGeom>
        <a:solidFill>
          <a:schemeClr val="accent5">
            <a:hueOff val="-206245"/>
            <a:satOff val="-2403"/>
            <a:lumOff val="-43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i="1" kern="1200" dirty="0" smtClean="0">
              <a:solidFill>
                <a:schemeClr val="tx1"/>
              </a:solidFill>
            </a:rPr>
            <a:t>-TV karşısında ya da müzik dinleyerek çalışma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31984" y="1544151"/>
        <a:ext cx="8360968" cy="591232"/>
      </dsp:txXfrm>
    </dsp:sp>
    <dsp:sp modelId="{B2CA190E-FFC8-4D3A-B87A-F33479C148F9}">
      <dsp:nvSpPr>
        <dsp:cNvPr id="0" name=""/>
        <dsp:cNvSpPr/>
      </dsp:nvSpPr>
      <dsp:spPr>
        <a:xfrm>
          <a:off x="0" y="2224368"/>
          <a:ext cx="8424936" cy="655200"/>
        </a:xfrm>
        <a:prstGeom prst="roundRect">
          <a:avLst/>
        </a:prstGeom>
        <a:solidFill>
          <a:schemeClr val="accent5">
            <a:hueOff val="-412489"/>
            <a:satOff val="-4807"/>
            <a:lumOff val="-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i="1" kern="1200" dirty="0" smtClean="0">
              <a:solidFill>
                <a:srgbClr val="FFFF00"/>
              </a:solidFill>
            </a:rPr>
            <a:t>-</a:t>
          </a:r>
          <a:r>
            <a:rPr lang="tr-TR" sz="2800" b="1" i="1" kern="1200" dirty="0" smtClean="0">
              <a:solidFill>
                <a:schemeClr val="tx1"/>
              </a:solidFill>
            </a:rPr>
            <a:t>Yatarak uzanarak çalışma 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31984" y="2256352"/>
        <a:ext cx="8360968" cy="591232"/>
      </dsp:txXfrm>
    </dsp:sp>
    <dsp:sp modelId="{78A3D5D8-4077-4E75-852D-AF8F9D5EB994}">
      <dsp:nvSpPr>
        <dsp:cNvPr id="0" name=""/>
        <dsp:cNvSpPr/>
      </dsp:nvSpPr>
      <dsp:spPr>
        <a:xfrm>
          <a:off x="0" y="2956644"/>
          <a:ext cx="8424936" cy="655200"/>
        </a:xfrm>
        <a:prstGeom prst="roundRect">
          <a:avLst/>
        </a:prstGeom>
        <a:solidFill>
          <a:schemeClr val="accent5">
            <a:hueOff val="-618734"/>
            <a:satOff val="-7210"/>
            <a:lumOff val="-12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i="1" kern="1200" dirty="0" smtClean="0">
              <a:solidFill>
                <a:schemeClr val="tx1"/>
              </a:solidFill>
            </a:rPr>
            <a:t>-Evin değişik yerlerinde ders çalışmak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31984" y="2988628"/>
        <a:ext cx="8360968" cy="591232"/>
      </dsp:txXfrm>
    </dsp:sp>
    <dsp:sp modelId="{99D7D7EC-A6F1-4768-85FD-F606CD02866C}">
      <dsp:nvSpPr>
        <dsp:cNvPr id="0" name=""/>
        <dsp:cNvSpPr/>
      </dsp:nvSpPr>
      <dsp:spPr>
        <a:xfrm>
          <a:off x="0" y="3672408"/>
          <a:ext cx="8424936" cy="655200"/>
        </a:xfrm>
        <a:prstGeom prst="roundRect">
          <a:avLst/>
        </a:prstGeom>
        <a:solidFill>
          <a:schemeClr val="accent5">
            <a:hueOff val="-824978"/>
            <a:satOff val="-9614"/>
            <a:lumOff val="-1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i="1" kern="1200" dirty="0" smtClean="0">
              <a:solidFill>
                <a:schemeClr val="tx1"/>
              </a:solidFill>
            </a:rPr>
            <a:t>-Ezberlemek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31984" y="3704392"/>
        <a:ext cx="8360968" cy="591232"/>
      </dsp:txXfrm>
    </dsp:sp>
    <dsp:sp modelId="{2C5E16A2-BAB3-4B8A-98C5-8071363B0C86}">
      <dsp:nvSpPr>
        <dsp:cNvPr id="0" name=""/>
        <dsp:cNvSpPr/>
      </dsp:nvSpPr>
      <dsp:spPr>
        <a:xfrm>
          <a:off x="0" y="4419872"/>
          <a:ext cx="8424936" cy="655200"/>
        </a:xfrm>
        <a:prstGeom prst="roundRect">
          <a:avLst/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i="1" kern="1200" dirty="0" smtClean="0">
              <a:solidFill>
                <a:schemeClr val="tx1"/>
              </a:solidFill>
            </a:rPr>
            <a:t>-Bilgi kaynaklarından faydalanmamak. 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31984" y="4451856"/>
        <a:ext cx="8360968" cy="591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F2850-EDEE-4F64-AED9-47CCE0D22337}">
      <dsp:nvSpPr>
        <dsp:cNvPr id="0" name=""/>
        <dsp:cNvSpPr/>
      </dsp:nvSpPr>
      <dsp:spPr>
        <a:xfrm>
          <a:off x="-4754134" y="-791386"/>
          <a:ext cx="6152460" cy="6152460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5B6C5-A50C-4288-9E46-88A2016C56FD}">
      <dsp:nvSpPr>
        <dsp:cNvPr id="0" name=""/>
        <dsp:cNvSpPr/>
      </dsp:nvSpPr>
      <dsp:spPr>
        <a:xfrm>
          <a:off x="851500" y="667397"/>
          <a:ext cx="6263176" cy="32930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3595" tIns="71120" rIns="71120" bIns="7112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  <a:cs typeface="Arial" pitchFamily="34" charset="0"/>
            </a:rPr>
            <a:t>5.Not tutma ve Yararları</a:t>
          </a:r>
          <a:r>
            <a:rPr lang="tr-TR" sz="2800" kern="12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rPr>
            <a:t>: </a:t>
          </a:r>
          <a:endParaRPr lang="tr-TR" sz="2800" kern="1200" dirty="0">
            <a:solidFill>
              <a:schemeClr val="accent2">
                <a:lumMod val="50000"/>
              </a:schemeClr>
            </a:solidFill>
            <a:latin typeface="Comic Sans MS" pitchFamily="66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kern="1200" dirty="0" smtClean="0">
              <a:solidFill>
                <a:schemeClr val="bg2">
                  <a:lumMod val="10000"/>
                </a:schemeClr>
              </a:solidFill>
              <a:latin typeface="Comic Sans MS" pitchFamily="66" charset="0"/>
              <a:cs typeface="Arial" pitchFamily="34" charset="0"/>
            </a:rPr>
            <a:t>Aktif katılım</a:t>
          </a:r>
          <a:endParaRPr lang="tr-TR" sz="2400" b="1" kern="1200" dirty="0">
            <a:solidFill>
              <a:schemeClr val="bg2">
                <a:lumMod val="10000"/>
              </a:schemeClr>
            </a:solidFill>
            <a:latin typeface="Comic Sans MS" pitchFamily="66" charset="0"/>
            <a:cs typeface="Arial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kern="1200" dirty="0" smtClean="0">
              <a:solidFill>
                <a:schemeClr val="bg2">
                  <a:lumMod val="10000"/>
                </a:schemeClr>
              </a:solidFill>
              <a:latin typeface="Comic Sans MS" pitchFamily="66" charset="0"/>
              <a:cs typeface="Arial" pitchFamily="34" charset="0"/>
            </a:rPr>
            <a:t>Hatırlama </a:t>
          </a:r>
          <a:endParaRPr lang="tr-TR" sz="2400" b="1" kern="1200" dirty="0">
            <a:solidFill>
              <a:schemeClr val="bg2">
                <a:lumMod val="10000"/>
              </a:schemeClr>
            </a:solidFill>
            <a:latin typeface="Comic Sans MS" pitchFamily="66" charset="0"/>
            <a:cs typeface="Arial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kern="1200" dirty="0" smtClean="0">
              <a:solidFill>
                <a:schemeClr val="bg2">
                  <a:lumMod val="10000"/>
                </a:schemeClr>
              </a:solidFill>
              <a:latin typeface="Comic Sans MS" pitchFamily="66" charset="0"/>
              <a:cs typeface="Arial" pitchFamily="34" charset="0"/>
            </a:rPr>
            <a:t>Tekrar </a:t>
          </a:r>
          <a:endParaRPr lang="tr-TR" sz="2400" b="1" kern="1200" dirty="0">
            <a:solidFill>
              <a:schemeClr val="bg2">
                <a:lumMod val="10000"/>
              </a:schemeClr>
            </a:solidFill>
            <a:latin typeface="Comic Sans MS" pitchFamily="66" charset="0"/>
            <a:cs typeface="Arial" pitchFamily="34" charset="0"/>
          </a:endParaRPr>
        </a:p>
      </dsp:txBody>
      <dsp:txXfrm>
        <a:off x="851500" y="667397"/>
        <a:ext cx="6263176" cy="3293040"/>
      </dsp:txXfrm>
    </dsp:sp>
    <dsp:sp modelId="{460101FA-14FD-4E64-A99E-F4BBC7AA444C}">
      <dsp:nvSpPr>
        <dsp:cNvPr id="0" name=""/>
        <dsp:cNvSpPr/>
      </dsp:nvSpPr>
      <dsp:spPr>
        <a:xfrm>
          <a:off x="0" y="927779"/>
          <a:ext cx="2714128" cy="2714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03.05.2024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03.05.2024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03.05.2024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03.05.2024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347864" y="4941168"/>
            <a:ext cx="5637010" cy="882119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Psikolojik Danışman: AHMET ARGANA</a:t>
            </a:r>
            <a:endParaRPr lang="tr-TR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68952" cy="381642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4000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tr-TR" sz="4000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4000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tr-TR" sz="4900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tr-TR" sz="4900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tr-TR" sz="4900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VERİMLİ DERS ÇALIŞMA TEKNİKLERİ</a:t>
            </a:r>
            <a:r>
              <a:rPr lang="tr-TR" sz="4900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tr-TR" sz="4900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tr-TR" sz="4900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tr-TR" sz="4900" b="1" dirty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77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980728"/>
            <a:ext cx="8532440" cy="4857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4.Çalışma </a:t>
            </a:r>
            <a:r>
              <a:rPr lang="tr-TR" sz="28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sürelerinin ve aralıklarının </a:t>
            </a:r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planlanması:</a:t>
            </a:r>
          </a:p>
          <a:p>
            <a:pPr algn="just">
              <a:buNone/>
            </a:pPr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Her </a:t>
            </a:r>
            <a:r>
              <a:rPr lang="tr-TR" sz="2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45-50 </a:t>
            </a:r>
            <a:r>
              <a:rPr lang="tr-TR" sz="2800" dirty="0" err="1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dk</a:t>
            </a:r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çalışma  sonunda </a:t>
            </a:r>
            <a:r>
              <a:rPr lang="tr-TR" sz="2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10-15 </a:t>
            </a:r>
            <a:r>
              <a:rPr lang="tr-TR" sz="2800" dirty="0" err="1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dk</a:t>
            </a:r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ara</a:t>
            </a:r>
          </a:p>
          <a:p>
            <a:pPr algn="just">
              <a:buNone/>
            </a:pPr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verilmelidir</a:t>
            </a:r>
            <a:r>
              <a:rPr lang="tr-TR" sz="2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. </a:t>
            </a:r>
            <a:endParaRPr lang="tr-TR" sz="28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None/>
            </a:pPr>
            <a:endParaRPr lang="tr-TR" sz="28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None/>
            </a:pP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80929"/>
            <a:ext cx="4968552" cy="343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57476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30536524"/>
              </p:ext>
            </p:extLst>
          </p:nvPr>
        </p:nvGraphicFramePr>
        <p:xfrm>
          <a:off x="1128222" y="548680"/>
          <a:ext cx="7620241" cy="456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3347864" cy="257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8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548680"/>
            <a:ext cx="8244408" cy="4608512"/>
          </a:xfrm>
        </p:spPr>
        <p:txBody>
          <a:bodyPr/>
          <a:lstStyle/>
          <a:p>
            <a:pPr marL="45720" indent="0" algn="just">
              <a:buNone/>
            </a:pPr>
            <a:r>
              <a:rPr lang="tr-TR" sz="3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Çünkü öğrendiğimiz </a:t>
            </a:r>
            <a:r>
              <a:rPr lang="tr-TR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malzemelerin </a:t>
            </a:r>
          </a:p>
          <a:p>
            <a:pPr algn="just"/>
            <a:endParaRPr lang="tr-TR" sz="3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 algn="just">
              <a:buNone/>
            </a:pPr>
            <a:r>
              <a:rPr lang="tr-TR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bilginin %70 ini </a:t>
            </a:r>
            <a:r>
              <a:rPr lang="tr-TR" sz="3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saat içinde %</a:t>
            </a:r>
            <a:r>
              <a:rPr lang="tr-TR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 ini </a:t>
            </a:r>
          </a:p>
          <a:p>
            <a:pPr marL="45720" indent="0" algn="just">
              <a:buNone/>
            </a:pPr>
            <a:endParaRPr lang="tr-TR" sz="3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 algn="just">
              <a:buNone/>
            </a:pPr>
            <a:r>
              <a:rPr lang="tr-TR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tr-TR" sz="3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gün içinde unuturuz!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100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180528" y="2060848"/>
            <a:ext cx="9000999" cy="367240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260648"/>
            <a:ext cx="7668344" cy="1728192"/>
          </a:xfrm>
        </p:spPr>
        <p:txBody>
          <a:bodyPr/>
          <a:lstStyle/>
          <a:p>
            <a:pPr marL="45720" indent="0">
              <a:buNone/>
            </a:pPr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6. Aktif dinlenme</a:t>
            </a:r>
          </a:p>
          <a:p>
            <a:pPr marL="45720" indent="0" algn="just">
              <a:buNone/>
            </a:pPr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En </a:t>
            </a:r>
            <a:r>
              <a:rPr lang="tr-TR" sz="2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etkili öğrenme dinleme ile gerçekleşir. </a:t>
            </a:r>
          </a:p>
          <a:p>
            <a:pPr algn="just"/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748883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476672"/>
            <a:ext cx="7956376" cy="1512168"/>
          </a:xfrm>
        </p:spPr>
        <p:txBody>
          <a:bodyPr/>
          <a:lstStyle/>
          <a:p>
            <a:pPr marL="45720" indent="0">
              <a:buNone/>
            </a:pPr>
            <a:r>
              <a:rPr lang="tr-TR" sz="32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&gt;&gt;&gt;&gt;&gt;&gt;&gt; </a:t>
            </a:r>
            <a:r>
              <a:rPr lang="tr-TR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Neden aktif dinlemeliyiz?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35292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1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39903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tr-TR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tr-TR" i="1" dirty="0" smtClean="0">
                <a:solidFill>
                  <a:schemeClr val="accent5"/>
                </a:solidFill>
                <a:latin typeface="Comic Sans MS" pitchFamily="66" charset="0"/>
                <a:cs typeface="Arial" pitchFamily="34" charset="0"/>
              </a:rPr>
              <a:t>ÇÜNKÜÜ…..</a:t>
            </a:r>
            <a:endParaRPr lang="tr-TR" i="1" dirty="0">
              <a:solidFill>
                <a:schemeClr val="accent5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tr-TR" sz="32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Hızlı </a:t>
            </a:r>
            <a:r>
              <a:rPr lang="tr-TR" sz="3200" b="1" i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ve </a:t>
            </a:r>
            <a:r>
              <a:rPr lang="tr-TR" sz="32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Etkili Okuma</a:t>
            </a:r>
            <a:r>
              <a:rPr lang="tr-TR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" indent="0">
              <a:buNone/>
            </a:pPr>
            <a:endParaRPr lang="tr-TR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tr-TR" sz="32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tr-TR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tr-TR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59103"/>
            <a:ext cx="7056784" cy="351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404664"/>
            <a:ext cx="8686800" cy="4572000"/>
          </a:xfrm>
        </p:spPr>
        <p:txBody>
          <a:bodyPr anchor="ctr">
            <a:noAutofit/>
          </a:bodyPr>
          <a:lstStyle/>
          <a:p>
            <a:pPr marL="45720" indent="0">
              <a:lnSpc>
                <a:spcPct val="150000"/>
              </a:lnSpc>
              <a:buNone/>
            </a:pPr>
            <a:endParaRPr lang="tr-TR" sz="2800" dirty="0" smtClean="0">
              <a:solidFill>
                <a:srgbClr val="FFFF00"/>
              </a:solidFill>
              <a:latin typeface="Comic Sans MS" pitchFamily="66" charset="0"/>
              <a:cs typeface="Arial" pitchFamily="34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Yavaş </a:t>
            </a:r>
            <a:r>
              <a:rPr lang="tr-TR" sz="2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okumayla dakikada 100-200 kelime 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Ortalama </a:t>
            </a:r>
            <a:r>
              <a:rPr lang="tr-TR" sz="2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bir hızla okumayla 200-300 kelime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Hızlı </a:t>
            </a:r>
            <a:r>
              <a:rPr lang="tr-TR" sz="2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okumayla ise 600-800 kelime </a:t>
            </a:r>
            <a:endParaRPr lang="tr-TR" sz="28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OKUNABİLİR</a:t>
            </a:r>
            <a:r>
              <a:rPr lang="tr-TR" sz="2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pPr algn="just"/>
            <a:endParaRPr lang="tr-TR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6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78571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tr-TR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Etkin </a:t>
            </a:r>
            <a:r>
              <a:rPr lang="tr-TR" sz="5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okumak için </a:t>
            </a:r>
            <a:r>
              <a:rPr lang="tr-TR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</a:p>
          <a:p>
            <a:pPr marL="45720" indent="0">
              <a:buNone/>
            </a:pPr>
            <a:r>
              <a:rPr lang="tr-TR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</a:p>
          <a:p>
            <a:pPr marL="45720" indent="0">
              <a:buNone/>
            </a:pPr>
            <a:r>
              <a:rPr lang="tr-TR" sz="5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</a:p>
          <a:p>
            <a:pPr marL="45720" indent="0">
              <a:buNone/>
            </a:pPr>
            <a:r>
              <a:rPr lang="tr-TR" sz="5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</a:t>
            </a:r>
          </a:p>
          <a:p>
            <a:pPr marL="45720" indent="0">
              <a:buNone/>
            </a:pPr>
            <a:r>
              <a:rPr lang="tr-TR" sz="5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tr-TR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İSOAT….  </a:t>
            </a:r>
            <a:endParaRPr lang="tr-TR" sz="5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2759033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0" y="476672"/>
            <a:ext cx="5004049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4000" b="1" i="1" dirty="0" smtClean="0">
                <a:solidFill>
                  <a:srgbClr val="FF0000"/>
                </a:solidFill>
              </a:rPr>
              <a:t>İSOAT NEDİR:</a:t>
            </a:r>
            <a:endParaRPr lang="tr-TR" sz="4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40065847"/>
              </p:ext>
            </p:extLst>
          </p:nvPr>
        </p:nvGraphicFramePr>
        <p:xfrm>
          <a:off x="323528" y="1628800"/>
          <a:ext cx="80648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44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980728"/>
            <a:ext cx="8686800" cy="4572000"/>
          </a:xfrm>
        </p:spPr>
        <p:txBody>
          <a:bodyPr/>
          <a:lstStyle/>
          <a:p>
            <a:pPr marL="45720" indent="0">
              <a:buNone/>
            </a:pPr>
            <a:r>
              <a:rPr lang="tr-TR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7. Hafızayı (belleği ) güçlendirme</a:t>
            </a:r>
            <a:endParaRPr lang="tr-TR" sz="2800" b="1" i="1" dirty="0" smtClean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  <a:cs typeface="Arial" pitchFamily="34" charset="0"/>
            </a:endParaRPr>
          </a:p>
          <a:p>
            <a:pPr marL="45720" indent="0" algn="just">
              <a:buNone/>
            </a:pPr>
            <a:r>
              <a:rPr lang="tr-TR" sz="24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Hafıza: </a:t>
            </a:r>
            <a:r>
              <a:rPr lang="tr-TR" dirty="0">
                <a:solidFill>
                  <a:schemeClr val="tx1"/>
                </a:solidFill>
                <a:latin typeface="Comic Sans MS" pitchFamily="66" charset="0"/>
              </a:rPr>
              <a:t>Ö</a:t>
            </a:r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ğrenilmiş </a:t>
            </a:r>
            <a:r>
              <a:rPr lang="tr-TR" dirty="0">
                <a:solidFill>
                  <a:schemeClr val="tx1"/>
                </a:solidFill>
                <a:latin typeface="Comic Sans MS" pitchFamily="66" charset="0"/>
              </a:rPr>
              <a:t>olanların beyinde saklandığı varsayılan bölgeye verilen isimdir. </a:t>
            </a:r>
          </a:p>
          <a:p>
            <a:endParaRPr lang="tr-TR" dirty="0">
              <a:latin typeface="Comic Sans MS" pitchFamily="66" charset="0"/>
            </a:endParaRPr>
          </a:p>
        </p:txBody>
      </p:sp>
      <p:pic>
        <p:nvPicPr>
          <p:cNvPr id="5122" name="Picture 2" descr="C:\Users\pc\Desktop\erdal\basari-5_zps721f7be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6952"/>
            <a:ext cx="561662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81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827584" y="1340768"/>
            <a:ext cx="6300192" cy="291350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r-TR" sz="60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Verimli Ders Çalışma Nedir</a:t>
            </a:r>
            <a:endParaRPr lang="tr-TR" sz="6000" b="1" i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27" name="Picture 3" descr="C:\Users\pc\Desktop\erdal\soru-isareti-520x5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908720"/>
            <a:ext cx="3744416" cy="258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19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32905421"/>
              </p:ext>
            </p:extLst>
          </p:nvPr>
        </p:nvGraphicFramePr>
        <p:xfrm>
          <a:off x="1143000" y="731520"/>
          <a:ext cx="6400800" cy="500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17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7543800" cy="528976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tr-TR" sz="4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sz="4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Unutmayı </a:t>
            </a:r>
            <a:r>
              <a:rPr lang="tr-TR" sz="4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azaltmak </a:t>
            </a:r>
            <a:endParaRPr lang="tr-TR" sz="40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tr-TR" sz="4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tr-TR" sz="40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4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4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</a:p>
          <a:p>
            <a:pPr marL="45720" indent="0">
              <a:buNone/>
            </a:pPr>
            <a:endParaRPr lang="tr-TR" sz="4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tr-TR" sz="40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40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4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tr-TR" sz="4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için</a:t>
            </a:r>
            <a:r>
              <a:rPr lang="tr-TR" sz="4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endParaRPr lang="tr-TR" dirty="0"/>
          </a:p>
        </p:txBody>
      </p:sp>
      <p:pic>
        <p:nvPicPr>
          <p:cNvPr id="6146" name="Picture 2" descr="C:\Users\pc\Desktop\erdal\soru-isaret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4377"/>
            <a:ext cx="5112568" cy="271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2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İçerik Yer Tutucusu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3111467"/>
              </p:ext>
            </p:extLst>
          </p:nvPr>
        </p:nvGraphicFramePr>
        <p:xfrm>
          <a:off x="0" y="1773238"/>
          <a:ext cx="8497888" cy="417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36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71600" y="908720"/>
            <a:ext cx="6984776" cy="5577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tr-TR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r-TR" sz="4000" b="1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UNUTMAYI </a:t>
            </a:r>
            <a:r>
              <a:rPr lang="tr-TR" sz="4000" b="1" i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ENGELLEMENİN EN GÜVENİLİR YOLU TEKRAR</a:t>
            </a:r>
            <a:r>
              <a:rPr lang="tr-TR" sz="4000" i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ETMEKTİR</a:t>
            </a:r>
            <a:r>
              <a:rPr lang="tr-TR" sz="4000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!!!</a:t>
            </a:r>
          </a:p>
          <a:p>
            <a:pPr marL="45720" indent="0">
              <a:buNone/>
            </a:pPr>
            <a:endParaRPr lang="tr-TR" sz="4000" i="1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7170" name="Picture 2" descr="C:\Users\pc\Desktop\erdal\un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77072"/>
            <a:ext cx="1970695" cy="216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93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332656"/>
            <a:ext cx="8460432" cy="6336704"/>
          </a:xfrm>
        </p:spPr>
        <p:txBody>
          <a:bodyPr/>
          <a:lstStyle/>
          <a:p>
            <a:pPr algn="just">
              <a:buNone/>
            </a:pPr>
            <a:endParaRPr lang="tr-TR" sz="3200" dirty="0" smtClean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  <a:p>
            <a:pPr algn="just"/>
            <a:endParaRPr lang="tr-TR" sz="2800" dirty="0" smtClean="0">
              <a:solidFill>
                <a:srgbClr val="FFFF00"/>
              </a:solidFill>
              <a:latin typeface="Comic Sans MS" pitchFamily="66" charset="0"/>
              <a:cs typeface="Arial" pitchFamily="34" charset="0"/>
            </a:endParaRPr>
          </a:p>
          <a:p>
            <a:pPr algn="just"/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Çalışmam </a:t>
            </a:r>
            <a:r>
              <a:rPr lang="tr-TR" sz="2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gerektiğini biliyorum ama </a:t>
            </a:r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çalışamıyorum…</a:t>
            </a:r>
            <a:endParaRPr lang="tr-TR" sz="28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algn="just"/>
            <a:r>
              <a:rPr lang="tr-TR" sz="2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Kitabımı açıyorum ve kitaba bakarak öylece </a:t>
            </a:r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oturuyorum…</a:t>
            </a:r>
            <a:endParaRPr lang="tr-TR" sz="28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marL="45720" indent="0" algn="just">
              <a:buNone/>
            </a:pPr>
            <a:endParaRPr lang="tr-TR" sz="28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algn="just"/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8892480" cy="277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908720"/>
            <a:ext cx="8028384" cy="4752528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tr-TR" sz="24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   </a:t>
            </a:r>
            <a:r>
              <a:rPr lang="tr-TR" sz="36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Niçin </a:t>
            </a:r>
            <a:r>
              <a:rPr lang="tr-TR" sz="3600" b="1" i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çalışmak zor gelir</a:t>
            </a:r>
            <a:r>
              <a:rPr lang="tr-TR" sz="36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???</a:t>
            </a:r>
            <a:endParaRPr lang="tr-TR" sz="3600" b="1" i="1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  <a:p>
            <a:pPr algn="just"/>
            <a:endParaRPr lang="tr-TR" sz="3600" dirty="0" smtClean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  <a:p>
            <a:pPr algn="just"/>
            <a:endParaRPr lang="tr-TR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  <a:p>
            <a:pPr algn="just"/>
            <a:r>
              <a:rPr lang="tr-TR" sz="35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Çalışmayı sevmemek</a:t>
            </a:r>
          </a:p>
          <a:p>
            <a:pPr algn="just"/>
            <a:r>
              <a:rPr lang="tr-TR" sz="35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O </a:t>
            </a:r>
            <a:r>
              <a:rPr lang="tr-TR" sz="35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dersi veya konuyu sevmemek, ilgisizlik</a:t>
            </a:r>
          </a:p>
          <a:p>
            <a:pPr algn="just"/>
            <a:r>
              <a:rPr lang="tr-TR" sz="35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Başka bir şey yapmak istemek</a:t>
            </a:r>
          </a:p>
          <a:p>
            <a:pPr algn="just"/>
            <a:r>
              <a:rPr lang="tr-TR" sz="35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Başarısız </a:t>
            </a:r>
            <a:r>
              <a:rPr lang="tr-TR" sz="35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olmaktan korkmak</a:t>
            </a:r>
          </a:p>
          <a:p>
            <a:pPr algn="just"/>
            <a:endParaRPr lang="tr-TR" sz="3500" dirty="0"/>
          </a:p>
        </p:txBody>
      </p:sp>
    </p:spTree>
    <p:extLst>
      <p:ext uri="{BB962C8B-B14F-4D97-AF65-F5344CB8AC3E}">
        <p14:creationId xmlns:p14="http://schemas.microsoft.com/office/powerpoint/2010/main" val="7269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620688"/>
            <a:ext cx="8468544" cy="543378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tr-TR" sz="3600" i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tr-TR" sz="3600" i="1" dirty="0" smtClean="0">
                <a:solidFill>
                  <a:schemeClr val="tx1"/>
                </a:solidFill>
                <a:latin typeface="Comic Sans MS" pitchFamily="66" charset="0"/>
              </a:rPr>
              <a:t>TÜM </a:t>
            </a:r>
            <a:r>
              <a:rPr lang="tr-TR" sz="3600" i="1" dirty="0">
                <a:solidFill>
                  <a:schemeClr val="tx1"/>
                </a:solidFill>
                <a:latin typeface="Comic Sans MS" pitchFamily="66" charset="0"/>
              </a:rPr>
              <a:t>BUNLARIN ÇARESİ…  </a:t>
            </a:r>
            <a:endParaRPr lang="tr-TR" sz="3600" i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>
              <a:buNone/>
            </a:pPr>
            <a:endParaRPr lang="tr-TR" sz="3600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45720" indent="0">
              <a:buNone/>
            </a:pPr>
            <a:endParaRPr lang="tr-TR" sz="3600" i="1" dirty="0">
              <a:solidFill>
                <a:srgbClr val="FF0000"/>
              </a:solidFill>
              <a:latin typeface="Arial Black" pitchFamily="34" charset="0"/>
            </a:endParaRPr>
          </a:p>
          <a:p>
            <a:pPr marL="45720" indent="0" algn="ctr">
              <a:buNone/>
            </a:pPr>
            <a:r>
              <a:rPr lang="tr-TR" sz="3600" i="1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            </a:t>
            </a:r>
          </a:p>
          <a:p>
            <a:pPr marL="45720" indent="0" algn="ctr">
              <a:buNone/>
            </a:pPr>
            <a:endParaRPr lang="tr-TR" sz="3600" i="1" dirty="0">
              <a:solidFill>
                <a:srgbClr val="FF0000"/>
              </a:solidFill>
              <a:latin typeface="Arial Black" pitchFamily="34" charset="0"/>
            </a:endParaRPr>
          </a:p>
          <a:p>
            <a:pPr marL="45720" indent="0" algn="ctr">
              <a:buNone/>
            </a:pPr>
            <a:endParaRPr lang="tr-TR" sz="3600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45720" indent="0" algn="ctr">
              <a:buNone/>
            </a:pPr>
            <a:endParaRPr lang="tr-TR" sz="3600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" indent="0" algn="ctr">
              <a:buNone/>
            </a:pPr>
            <a:r>
              <a:rPr lang="tr-TR" sz="3600" i="1" dirty="0" smtClean="0">
                <a:solidFill>
                  <a:schemeClr val="tx1"/>
                </a:solidFill>
                <a:latin typeface="Comic Sans MS" pitchFamily="66" charset="0"/>
              </a:rPr>
              <a:t>GERÇEKÇİ </a:t>
            </a:r>
            <a:r>
              <a:rPr lang="tr-TR" sz="3600" i="1" dirty="0">
                <a:solidFill>
                  <a:schemeClr val="tx1"/>
                </a:solidFill>
                <a:latin typeface="Comic Sans MS" pitchFamily="66" charset="0"/>
              </a:rPr>
              <a:t>BİR HEDEFTİR!!</a:t>
            </a:r>
          </a:p>
          <a:p>
            <a:endParaRPr lang="tr-TR" dirty="0"/>
          </a:p>
        </p:txBody>
      </p:sp>
      <p:pic>
        <p:nvPicPr>
          <p:cNvPr id="9218" name="Picture 2" descr="C:\Users\pc\Desktop\erdal\2e6fc6743342a6ac6472bdd9ee1894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60" y="1268760"/>
            <a:ext cx="4599947" cy="34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2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1196752"/>
            <a:ext cx="8964488" cy="39604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2800" b="1" i="1" dirty="0" smtClean="0">
                <a:solidFill>
                  <a:srgbClr val="FF0000"/>
                </a:solidFill>
                <a:latin typeface="Arial Black" pitchFamily="34" charset="0"/>
              </a:rPr>
              <a:t>   </a:t>
            </a:r>
          </a:p>
          <a:p>
            <a:pPr marL="45720" indent="0" algn="just">
              <a:buNone/>
            </a:pPr>
            <a:r>
              <a:rPr lang="tr-TR" sz="5600" b="1" i="1" dirty="0" smtClean="0">
                <a:solidFill>
                  <a:schemeClr val="tx1"/>
                </a:solidFill>
                <a:latin typeface="Comic Sans MS" pitchFamily="66" charset="0"/>
              </a:rPr>
              <a:t>BAŞARI TATLIDIR </a:t>
            </a:r>
          </a:p>
          <a:p>
            <a:pPr marL="45720" indent="0" algn="just">
              <a:buNone/>
            </a:pPr>
            <a:r>
              <a:rPr lang="tr-TR" sz="5600" b="1" i="1" dirty="0" smtClean="0">
                <a:solidFill>
                  <a:schemeClr val="tx1"/>
                </a:solidFill>
                <a:latin typeface="Comic Sans MS" pitchFamily="66" charset="0"/>
              </a:rPr>
              <a:t>AMA ÇOĞU ZAMAN </a:t>
            </a:r>
          </a:p>
          <a:p>
            <a:pPr marL="45720" indent="0" algn="just">
              <a:buNone/>
            </a:pPr>
            <a:r>
              <a:rPr lang="tr-TR" sz="5600" b="1" i="1" dirty="0" smtClean="0">
                <a:solidFill>
                  <a:schemeClr val="tx1"/>
                </a:solidFill>
                <a:latin typeface="Comic Sans MS" pitchFamily="66" charset="0"/>
              </a:rPr>
              <a:t>TER KOKAR…</a:t>
            </a:r>
            <a:endParaRPr lang="tr-TR" sz="56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" indent="0">
              <a:buNone/>
            </a:pPr>
            <a:endParaRPr lang="tr-TR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2800" b="1" i="1" u="sng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pic>
        <p:nvPicPr>
          <p:cNvPr id="5" name="Picture 2" descr="C:\Users\pc\Desktop\erdal\indir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98" y="2636838"/>
            <a:ext cx="6192838" cy="39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95536" y="1090797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600" dirty="0" smtClean="0"/>
              <a:t>Değişim için 5 adımlık bir yolumuz var!!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41783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363272" cy="139903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-310480"/>
            <a:ext cx="7363691" cy="2448272"/>
          </a:xfrm>
        </p:spPr>
        <p:txBody>
          <a:bodyPr/>
          <a:lstStyle/>
          <a:p>
            <a:pPr marL="45720" indent="0">
              <a:buNone/>
            </a:pPr>
            <a:endParaRPr lang="tr-TR" sz="28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tr-TR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 algn="just">
              <a:buNone/>
            </a:pPr>
            <a:r>
              <a:rPr lang="tr-TR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sz="28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1.adım</a:t>
            </a:r>
            <a:r>
              <a:rPr lang="tr-TR" sz="2800" b="1" i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: </a:t>
            </a:r>
            <a:r>
              <a:rPr lang="tr-TR" sz="2800" b="1" i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Öğrenme </a:t>
            </a:r>
            <a:r>
              <a:rPr lang="tr-TR" sz="2800" b="1" i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ile ilgili düşünce ve duyguların gözden </a:t>
            </a:r>
            <a:r>
              <a:rPr lang="tr-TR" sz="2800" b="1" i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geçirilmesi </a:t>
            </a:r>
            <a:endParaRPr lang="tr-TR" sz="2800" b="1" i="1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813690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2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7344816" cy="3474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60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Verimli Ders</a:t>
            </a:r>
          </a:p>
          <a:p>
            <a:pPr>
              <a:buNone/>
            </a:pPr>
            <a:r>
              <a:rPr lang="tr-TR" sz="60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Çalışmaya Engel</a:t>
            </a:r>
          </a:p>
          <a:p>
            <a:pPr>
              <a:buNone/>
            </a:pPr>
            <a:r>
              <a:rPr lang="tr-TR" sz="60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Olan Durumlar:</a:t>
            </a:r>
          </a:p>
          <a:p>
            <a:pPr>
              <a:buNone/>
            </a:pPr>
            <a:endParaRPr lang="tr-TR" sz="6000" b="1" i="1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>
              <a:buNone/>
            </a:pPr>
            <a:endParaRPr lang="tr-TR" sz="6000" b="1" i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2148" y="4149080"/>
            <a:ext cx="52262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476672"/>
            <a:ext cx="7588424" cy="3312368"/>
          </a:xfrm>
        </p:spPr>
        <p:txBody>
          <a:bodyPr/>
          <a:lstStyle/>
          <a:p>
            <a:pPr marL="45720" indent="0" algn="just">
              <a:buNone/>
            </a:pPr>
            <a:r>
              <a:rPr lang="tr-TR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2.adım</a:t>
            </a:r>
            <a:r>
              <a:rPr lang="tr-TR" sz="2800" b="1" i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: </a:t>
            </a:r>
            <a:r>
              <a:rPr lang="tr-TR" sz="2800" b="1" i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Ç</a:t>
            </a:r>
            <a:r>
              <a:rPr lang="tr-TR" sz="2800" b="1" i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alışma </a:t>
            </a:r>
            <a:r>
              <a:rPr lang="tr-TR" sz="2800" b="1" i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alışkanlıklarının </a:t>
            </a:r>
            <a:endParaRPr lang="tr-TR" sz="2800" b="1" i="1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marL="45720" indent="0" algn="just">
              <a:buNone/>
            </a:pPr>
            <a:r>
              <a:rPr lang="tr-TR" sz="2800" b="1" i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gözden geçirilmesi</a:t>
            </a:r>
            <a:endParaRPr lang="tr-TR" sz="2800" b="1" i="1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3" y="2348880"/>
            <a:ext cx="712879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39903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-99392"/>
            <a:ext cx="8532440" cy="180020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endParaRPr lang="tr-TR" sz="28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tr-TR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3.adım: </a:t>
            </a:r>
            <a:r>
              <a:rPr lang="tr-TR" sz="2800" b="1" i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Etkin </a:t>
            </a:r>
            <a:r>
              <a:rPr lang="tr-TR" sz="2800" b="1" i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çalışma yöntemlerinin </a:t>
            </a:r>
            <a:r>
              <a:rPr lang="tr-TR" sz="2800" b="1" i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öğrenilmesi…</a:t>
            </a:r>
            <a:endParaRPr lang="tr-TR" sz="2800" b="1" i="1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47824"/>
            <a:ext cx="6984776" cy="408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507288" cy="139903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8388424" cy="1440160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tr-TR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" indent="0">
              <a:buNone/>
            </a:pPr>
            <a:endParaRPr lang="tr-TR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tr-TR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4000" b="1" i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tr-TR" sz="40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 4.adım</a:t>
            </a:r>
            <a:r>
              <a:rPr lang="tr-TR" sz="4000" b="1" i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: </a:t>
            </a:r>
            <a:r>
              <a:rPr lang="tr-TR" sz="4000" b="1" i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Uygulamada </a:t>
            </a:r>
            <a:r>
              <a:rPr lang="tr-TR" sz="4000" b="1" i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kararlılık ve süreklilik…</a:t>
            </a:r>
          </a:p>
          <a:p>
            <a:endParaRPr lang="tr-TR" dirty="0">
              <a:latin typeface="Comic Sans MS" pitchFamily="66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988840"/>
            <a:ext cx="8001000" cy="454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79512" y="-387424"/>
            <a:ext cx="7552928" cy="2376264"/>
          </a:xfrm>
        </p:spPr>
        <p:txBody>
          <a:bodyPr/>
          <a:lstStyle/>
          <a:p>
            <a:pPr marL="45720" indent="0">
              <a:buNone/>
            </a:pPr>
            <a:endParaRPr lang="tr-TR" sz="28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tr-TR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 algn="just">
              <a:buNone/>
            </a:pPr>
            <a:r>
              <a:rPr lang="tr-TR" sz="28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5.adım</a:t>
            </a:r>
            <a:r>
              <a:rPr lang="tr-TR" sz="2800" b="1" i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: </a:t>
            </a:r>
            <a:r>
              <a:rPr lang="tr-TR" sz="2800" b="1" i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Sonucun değerlendirilmesi</a:t>
            </a:r>
            <a:endParaRPr lang="tr-TR" sz="2800" b="1" i="1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3087"/>
            <a:ext cx="6912768" cy="446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323528" y="764704"/>
            <a:ext cx="8517632" cy="12241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pc\Desktop\erdal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74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87624" y="1916832"/>
            <a:ext cx="6480720" cy="2423346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TEŞEKKÜR EDERİM…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sym typeface="Wingdings" pitchFamily="2" charset="2"/>
              </a:rPr>
              <a:t>  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Verimli ders çalışmaya engel olan durumlar</a:t>
            </a:r>
            <a:endParaRPr lang="tr-TR" dirty="0">
              <a:solidFill>
                <a:srgbClr val="FF0000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6478541"/>
              </p:ext>
            </p:extLst>
          </p:nvPr>
        </p:nvGraphicFramePr>
        <p:xfrm>
          <a:off x="395536" y="1025352"/>
          <a:ext cx="842493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395536" y="903040"/>
            <a:ext cx="853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Verimli ders çalışmaya engel olan durumlar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1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1567919" y="836712"/>
            <a:ext cx="7543800" cy="3513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Verimli Ders</a:t>
            </a:r>
          </a:p>
          <a:p>
            <a:pPr>
              <a:buNone/>
            </a:pPr>
            <a:r>
              <a:rPr lang="tr-TR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Çalışmak İçin</a:t>
            </a:r>
          </a:p>
          <a:p>
            <a:pPr>
              <a:buNone/>
            </a:pPr>
            <a:r>
              <a:rPr lang="tr-TR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İzlenecek Adımlar:</a:t>
            </a:r>
            <a:endParaRPr lang="tr-TR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476672"/>
            <a:ext cx="8748464" cy="2808312"/>
          </a:xfrm>
          <a:ln>
            <a:noFill/>
          </a:ln>
        </p:spPr>
        <p:txBody>
          <a:bodyPr>
            <a:normAutofit/>
            <a:scene3d>
              <a:camera prst="orthographicFront">
                <a:rot lat="0" lon="21000000" rev="0"/>
              </a:camera>
              <a:lightRig rig="threePt" dir="t"/>
            </a:scene3d>
          </a:bodyPr>
          <a:lstStyle/>
          <a:p>
            <a:pPr marL="45720" indent="0">
              <a:buNone/>
            </a:pPr>
            <a:r>
              <a:rPr lang="tr-TR" sz="36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1. Amaç belirleme</a:t>
            </a:r>
          </a:p>
          <a:p>
            <a:pPr marL="45720" indent="0" algn="just">
              <a:buNone/>
            </a:pPr>
            <a:r>
              <a:rPr lang="tr-TR" sz="3600" b="1" i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« İyi bir başlangıç, yarı yarıya başarı demektir.» </a:t>
            </a:r>
          </a:p>
          <a:p>
            <a:pPr marL="45720" indent="0">
              <a:buNone/>
            </a:pPr>
            <a:endParaRPr lang="tr-TR" sz="3600" b="1" i="1" dirty="0" smtClean="0">
              <a:solidFill>
                <a:srgbClr val="FFFF00"/>
              </a:solidFill>
              <a:latin typeface="Comic Sans MS" pitchFamily="66" charset="0"/>
              <a:cs typeface="Arial" pitchFamily="34" charset="0"/>
            </a:endParaRPr>
          </a:p>
          <a:p>
            <a:endParaRPr lang="tr-TR" dirty="0"/>
          </a:p>
        </p:txBody>
      </p:sp>
      <p:pic>
        <p:nvPicPr>
          <p:cNvPr id="2050" name="Picture 2" descr="C:\Users\pc\Desktop\erdal\targ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777686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44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-315416"/>
            <a:ext cx="9144000" cy="2304256"/>
          </a:xfrm>
        </p:spPr>
        <p:txBody>
          <a:bodyPr>
            <a:normAutofit/>
          </a:bodyPr>
          <a:lstStyle/>
          <a:p>
            <a:endParaRPr lang="tr-TR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5720" indent="0" algn="just">
              <a:buNone/>
            </a:pPr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Bu </a:t>
            </a:r>
            <a:r>
              <a:rPr lang="tr-TR" sz="24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cetvelde, uzun (10 yıllık), orta (1 yıllık) </a:t>
            </a:r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ve </a:t>
            </a:r>
            <a:r>
              <a:rPr lang="tr-TR" sz="24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kısa (bir aylık) dönemli, çok önemli 6 </a:t>
            </a:r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hedefiniz </a:t>
            </a:r>
            <a:r>
              <a:rPr lang="tr-TR" sz="24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yer </a:t>
            </a:r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alacaktır</a:t>
            </a:r>
            <a:r>
              <a:rPr lang="tr-TR" sz="2400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.</a:t>
            </a:r>
            <a:endParaRPr lang="tr-TR" sz="2400" dirty="0">
              <a:solidFill>
                <a:srgbClr val="FFFF00"/>
              </a:solidFill>
              <a:latin typeface="Comic Sans MS" pitchFamily="66" charset="0"/>
              <a:cs typeface="Arial" pitchFamily="34" charset="0"/>
            </a:endParaRPr>
          </a:p>
          <a:p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00250"/>
            <a:ext cx="7128792" cy="452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927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8100392" cy="201622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tr-TR" sz="3600" b="1" i="1" dirty="0"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8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2.Zaman belirleme</a:t>
            </a:r>
          </a:p>
          <a:p>
            <a:pPr marL="45720" indent="0" algn="just">
              <a:buNone/>
            </a:pPr>
            <a:r>
              <a:rPr lang="tr-TR" sz="2800" b="1" i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Zaman </a:t>
            </a:r>
            <a:r>
              <a:rPr lang="tr-TR" sz="2800" b="1" i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belki de tüm insanlara </a:t>
            </a:r>
            <a:r>
              <a:rPr lang="tr-TR" sz="2800" b="1" i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eşit olarak </a:t>
            </a:r>
            <a:r>
              <a:rPr lang="tr-TR" sz="2800" b="1" i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verilen “tek” </a:t>
            </a:r>
            <a:r>
              <a:rPr lang="tr-TR" sz="2800" b="1" i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şeydir</a:t>
            </a:r>
            <a:r>
              <a:rPr lang="tr-TR" sz="2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!!</a:t>
            </a:r>
            <a:endParaRPr lang="tr-T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pc\Desktop\erdal\zamanı-iyi-kullanmak-dinisohbet.net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741873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30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476672"/>
            <a:ext cx="8676456" cy="60212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 Çalışma ortamını düzenleme</a:t>
            </a:r>
            <a:endParaRPr lang="tr-TR" sz="2800" b="1" i="1" dirty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  <a:cs typeface="Arial" pitchFamily="34" charset="0"/>
            </a:endParaRPr>
          </a:p>
          <a:p>
            <a:pPr marL="45720" indent="0" algn="just">
              <a:buNone/>
            </a:pPr>
            <a:r>
              <a:rPr lang="tr-TR" sz="36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Çalışma </a:t>
            </a:r>
            <a:r>
              <a:rPr lang="tr-TR" sz="36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odası iyi havalandırılmış, uygun ısınma ve iyi </a:t>
            </a:r>
            <a:r>
              <a:rPr lang="tr-TR" sz="36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aydınlatılmış,düzenli ve sessiz olmalı.</a:t>
            </a:r>
            <a:endParaRPr lang="tr-TR" sz="3600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pic>
        <p:nvPicPr>
          <p:cNvPr id="5" name="Picture 2" descr="C:\Users\pc\Desktop\erdal\77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813279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368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520</TotalTime>
  <Words>439</Words>
  <Application>Microsoft Office PowerPoint</Application>
  <PresentationFormat>Ekran Gösterisi (4:3)</PresentationFormat>
  <Paragraphs>127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Comic Sans MS</vt:lpstr>
      <vt:lpstr>Georgia</vt:lpstr>
      <vt:lpstr>Times New Roman</vt:lpstr>
      <vt:lpstr>Trebuchet MS</vt:lpstr>
      <vt:lpstr>Wingdings</vt:lpstr>
      <vt:lpstr>Hava Akımı</vt:lpstr>
      <vt:lpstr>    VERİMLİ DERS ÇALIŞMA TEKNİKLERİ   </vt:lpstr>
      <vt:lpstr>PowerPoint Sunusu</vt:lpstr>
      <vt:lpstr>PowerPoint Sunusu</vt:lpstr>
      <vt:lpstr>Verimli ders çalışmaya engel olan durumlar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ÇÜNKÜÜ…..</vt:lpstr>
      <vt:lpstr>PowerPoint Sunusu</vt:lpstr>
      <vt:lpstr>PowerPoint Sunusu</vt:lpstr>
      <vt:lpstr>İSOAT NEDİR: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TEŞEKKÜR EDERİM…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VERİMLİ DERS ÇALIŞMA TEKNİKLERİ</dc:title>
  <dc:creator>pc</dc:creator>
  <cp:lastModifiedBy>Casper</cp:lastModifiedBy>
  <cp:revision>76</cp:revision>
  <dcterms:created xsi:type="dcterms:W3CDTF">2015-03-02T17:44:32Z</dcterms:created>
  <dcterms:modified xsi:type="dcterms:W3CDTF">2024-05-03T11:14:15Z</dcterms:modified>
</cp:coreProperties>
</file>